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DF20-BB01-46DE-B983-CCA204BCB837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3D43B-5EF9-4BCC-AB9F-F77C6DCE0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DF20-BB01-46DE-B983-CCA204BCB837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3D43B-5EF9-4BCC-AB9F-F77C6DCE0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DF20-BB01-46DE-B983-CCA204BCB837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3D43B-5EF9-4BCC-AB9F-F77C6DCE0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DF20-BB01-46DE-B983-CCA204BCB837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3D43B-5EF9-4BCC-AB9F-F77C6DCE0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DF20-BB01-46DE-B983-CCA204BCB837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3D43B-5EF9-4BCC-AB9F-F77C6DCE0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DF20-BB01-46DE-B983-CCA204BCB837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3D43B-5EF9-4BCC-AB9F-F77C6DCE0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DF20-BB01-46DE-B983-CCA204BCB837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3D43B-5EF9-4BCC-AB9F-F77C6DCE0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DF20-BB01-46DE-B983-CCA204BCB837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3D43B-5EF9-4BCC-AB9F-F77C6DCE0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DF20-BB01-46DE-B983-CCA204BCB837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3D43B-5EF9-4BCC-AB9F-F77C6DCE0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DF20-BB01-46DE-B983-CCA204BCB837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3D43B-5EF9-4BCC-AB9F-F77C6DCE0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DF20-BB01-46DE-B983-CCA204BCB837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3D43B-5EF9-4BCC-AB9F-F77C6DCE0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7DF20-BB01-46DE-B983-CCA204BCB837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3D43B-5EF9-4BCC-AB9F-F77C6DCE0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2971800"/>
            <a:ext cx="4800600" cy="233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Keith D. Wing</a:t>
            </a:r>
          </a:p>
          <a:p>
            <a:pPr>
              <a:lnSpc>
                <a:spcPct val="80000"/>
              </a:lnSpc>
            </a:pP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8 March 2017</a:t>
            </a:r>
            <a:endParaRPr lang="en-US" sz="28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752600" y="762000"/>
            <a:ext cx="5829300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rgbClr val="0000FF"/>
                </a:solidFill>
                <a:latin typeface="Comic Sans MS" pitchFamily="66" charset="0"/>
              </a:rPr>
              <a:t>The Chemical Consultants Network</a:t>
            </a:r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6" name="Picture 6" descr="Place your organization logo he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5410201"/>
            <a:ext cx="17526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Place your organization logo he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5410201"/>
            <a:ext cx="1752600" cy="1447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152400"/>
            <a:ext cx="865583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We are a topical group of the Philadelphia section of ACS</a:t>
            </a: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 We are supported by Philadelphia ACS and by </a:t>
            </a:r>
            <a:r>
              <a:rPr lang="en-US" sz="2800" dirty="0" err="1" smtClean="0">
                <a:solidFill>
                  <a:srgbClr val="0070C0"/>
                </a:solidFill>
              </a:rPr>
              <a:t>AIChE</a:t>
            </a: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 We exist to help professionals in the chemical sciences 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	</a:t>
            </a:r>
            <a:r>
              <a:rPr lang="en-US" sz="2800" b="1" dirty="0" smtClean="0">
                <a:solidFill>
                  <a:srgbClr val="0070C0"/>
                </a:solidFill>
              </a:rPr>
              <a:t>start and </a:t>
            </a:r>
            <a:r>
              <a:rPr lang="en-US" sz="2800" b="1" dirty="0" smtClean="0">
                <a:solidFill>
                  <a:srgbClr val="0070C0"/>
                </a:solidFill>
              </a:rPr>
              <a:t>grow </a:t>
            </a:r>
            <a:r>
              <a:rPr lang="en-US" sz="2800" b="1" dirty="0" smtClean="0">
                <a:solidFill>
                  <a:srgbClr val="0070C0"/>
                </a:solidFill>
              </a:rPr>
              <a:t>consulting </a:t>
            </a:r>
            <a:r>
              <a:rPr lang="en-US" sz="2800" b="1" dirty="0" smtClean="0">
                <a:solidFill>
                  <a:srgbClr val="0070C0"/>
                </a:solidFill>
              </a:rPr>
              <a:t>businesses </a:t>
            </a:r>
            <a:r>
              <a:rPr lang="en-US" sz="2800" dirty="0" smtClean="0">
                <a:solidFill>
                  <a:srgbClr val="0070C0"/>
                </a:solidFill>
              </a:rPr>
              <a:t>and help 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	</a:t>
            </a:r>
            <a:r>
              <a:rPr lang="en-US" sz="2800" b="1" dirty="0" smtClean="0">
                <a:solidFill>
                  <a:srgbClr val="0070C0"/>
                </a:solidFill>
              </a:rPr>
              <a:t>match consultants to clients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lvl="1"/>
            <a:endParaRPr lang="en-US" sz="2800" dirty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 We meet the 2</a:t>
            </a:r>
            <a:r>
              <a:rPr lang="en-US" sz="2800" baseline="30000" dirty="0" smtClean="0">
                <a:solidFill>
                  <a:srgbClr val="0070C0"/>
                </a:solidFill>
              </a:rPr>
              <a:t>nd</a:t>
            </a:r>
            <a:r>
              <a:rPr lang="en-US" sz="2800" dirty="0" smtClean="0">
                <a:solidFill>
                  <a:srgbClr val="0070C0"/>
                </a:solidFill>
              </a:rPr>
              <a:t> Wed. of every month except Dec., July     	and August, often at the </a:t>
            </a:r>
            <a:r>
              <a:rPr lang="en-US" sz="2800" dirty="0" err="1" smtClean="0">
                <a:solidFill>
                  <a:srgbClr val="0070C0"/>
                </a:solidFill>
              </a:rPr>
              <a:t>Cynwyd</a:t>
            </a:r>
            <a:r>
              <a:rPr lang="en-US" sz="2800" dirty="0" smtClean="0">
                <a:solidFill>
                  <a:srgbClr val="0070C0"/>
                </a:solidFill>
              </a:rPr>
              <a:t> Club</a:t>
            </a: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 We discuss topics to assist consultants, and areas of 	general chemical interest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Place your organization logo he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5410201"/>
            <a:ext cx="1752600" cy="1447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152400"/>
            <a:ext cx="86558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HOW WE ASSIST CONSULTANTS, CLIENTS AND OTHERS</a:t>
            </a:r>
          </a:p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IN THE CHEMICAL ENTERPRISE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066800"/>
            <a:ext cx="9144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 Local Philadelphia meetings provide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direct consulting advice from experts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engaging speakers and topics on chemistry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great networking opportunities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strong relationships with associated professional groups</a:t>
            </a:r>
          </a:p>
          <a:p>
            <a:pPr lvl="1"/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 Out-of-region consultants have a professional focal site 	online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 We deliver many benefits to </a:t>
            </a:r>
            <a:r>
              <a:rPr lang="en-US" sz="3200" b="1" i="1" dirty="0" smtClean="0">
                <a:solidFill>
                  <a:srgbClr val="0070C0"/>
                </a:solidFill>
              </a:rPr>
              <a:t>members and clients 	through our website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Place your organization logo he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5410200"/>
            <a:ext cx="1752600" cy="1447800"/>
          </a:xfrm>
          <a:prstGeom prst="rect">
            <a:avLst/>
          </a:prstGeom>
          <a:noFill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8600" y="1755576"/>
            <a:ext cx="37338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Membership and contact database</a:t>
            </a:r>
            <a:b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Online event registration</a:t>
            </a:r>
            <a:b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Online member applications</a:t>
            </a:r>
            <a:b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Online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renewal</a:t>
            </a:r>
            <a:endParaRPr lang="en-US" sz="20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0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As consultant you can be searched either within Wild Apricot or from the outside world</a:t>
            </a:r>
            <a:r>
              <a:rPr lang="en-US" sz="1600" dirty="0">
                <a:latin typeface="Comic Sans MS" pitchFamily="66" charset="0"/>
              </a:rPr>
              <a:t/>
            </a:r>
            <a:br>
              <a:rPr lang="en-US" sz="1600" dirty="0">
                <a:latin typeface="Comic Sans MS" pitchFamily="66" charset="0"/>
              </a:rPr>
            </a:br>
            <a:r>
              <a:rPr lang="en-US" sz="1600" dirty="0">
                <a:latin typeface="Comic Sans MS" pitchFamily="66" charset="0"/>
              </a:rPr>
              <a:t/>
            </a:r>
            <a:br>
              <a:rPr lang="en-US" sz="1600" dirty="0">
                <a:latin typeface="Comic Sans MS" pitchFamily="66" charset="0"/>
              </a:rPr>
            </a:br>
            <a:endParaRPr lang="en-US" sz="1600" dirty="0">
              <a:latin typeface="Comic Sans MS" pitchFamily="66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52400" y="228600"/>
            <a:ext cx="899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Wild Apricot Member Management System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u="sng" dirty="0" smtClean="0">
                <a:solidFill>
                  <a:srgbClr val="0000FF"/>
                </a:solidFill>
                <a:latin typeface="Calibri" pitchFamily="34" charset="0"/>
                <a:ea typeface="+mj-ea"/>
                <a:cs typeface="Calibri" pitchFamily="34" charset="0"/>
              </a:rPr>
              <a:t>$30 per Year Subscription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91000" y="175260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Website builder</a:t>
            </a:r>
            <a:b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Use your own domain name</a:t>
            </a:r>
            <a:b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Email</a:t>
            </a:r>
            <a:b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Blog</a:t>
            </a:r>
            <a:endParaRPr lang="en-US" sz="20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108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Keith's dell</dc:creator>
  <cp:lastModifiedBy>Keith's dell</cp:lastModifiedBy>
  <cp:revision>9</cp:revision>
  <dcterms:created xsi:type="dcterms:W3CDTF">2017-03-02T04:28:57Z</dcterms:created>
  <dcterms:modified xsi:type="dcterms:W3CDTF">2017-03-08T20:13:30Z</dcterms:modified>
</cp:coreProperties>
</file>