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1" r:id="rId4"/>
    <p:sldId id="270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58" r:id="rId16"/>
    <p:sldId id="259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718" autoAdjust="0"/>
  </p:normalViewPr>
  <p:slideViewPr>
    <p:cSldViewPr>
      <p:cViewPr varScale="1">
        <p:scale>
          <a:sx n="68" d="100"/>
          <a:sy n="68" d="100"/>
        </p:scale>
        <p:origin x="-5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0CC07-EFBE-4ED8-A420-3FFD130D9AD4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50554-DE66-4F4B-B52A-B5BAEF89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04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7EA5-74C5-409E-83BD-B72BD89A39B8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lace your organization logo her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714" y="5943600"/>
            <a:ext cx="1752600" cy="123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34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08B5-7F3D-40EF-8D6A-FDC8C190C2E8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4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5A20-F8FE-4FF7-A628-A1807EF2686A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3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7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3E34-D7C3-40F8-9D82-1CBDF16CDDE0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2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6A80-81A6-40B8-A209-A8D98DEDF12E}" type="datetime1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3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EA3-B762-4EC4-882D-09DFA40B8C0F}" type="datetime1">
              <a:rPr lang="en-US" smtClean="0"/>
              <a:t>8/17/2014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4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9ED5-ED70-4D73-B4F3-F77733CADB54}" type="datetime1">
              <a:rPr lang="en-US" smtClean="0"/>
              <a:t>8/17/2014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AD13-F5CD-4446-89A9-F2C879AD2B58}" type="datetime1">
              <a:rPr lang="en-US" smtClean="0"/>
              <a:t>8/17/2014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9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2302-424A-438D-AEBE-056529B164FB}" type="datetime1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2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C88-1973-4B91-B3D8-C58DE28FD34C}" type="datetime1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3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18140-F7CC-4E5F-B3B2-AD7B57FFAC60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0BA59-5E17-47AF-8357-84CC47FCB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6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Chemical Consultants Network Member Survey</a:t>
            </a:r>
            <a:b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endParaRPr lang="en-US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Keith D. Wing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16 August 2014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9CF1-EB9E-4147-8C78-9BA6B8F47622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67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10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28" y="1295400"/>
            <a:ext cx="8581959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6623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11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39652"/>
            <a:ext cx="8610600" cy="5029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1304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12</a:t>
            </a:fld>
            <a:endParaRPr lang="en-US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902" y="228599"/>
            <a:ext cx="4855698" cy="6385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847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13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685179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9084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14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3910"/>
            <a:ext cx="8084156" cy="6059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46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15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013" y="188913"/>
            <a:ext cx="4371975" cy="648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80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16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" y="1219200"/>
            <a:ext cx="8499358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4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17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26" y="609600"/>
            <a:ext cx="7292579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6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18</a:t>
            </a:fld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"/>
            <a:ext cx="5889994" cy="646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239000" y="696351"/>
            <a:ext cx="1600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What would make CCN more attractive for you to attend meetings?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3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19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6830402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239000" y="696351"/>
            <a:ext cx="1600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What would make CCN more attractive for you to attend meetings?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76800" y="4603543"/>
            <a:ext cx="3657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solidFill>
                  <a:prstClr val="black"/>
                </a:solidFill>
              </a:rPr>
              <a:t>(This </a:t>
            </a:r>
            <a:r>
              <a:rPr lang="en-US" sz="1400" dirty="0">
                <a:solidFill>
                  <a:prstClr val="black"/>
                </a:solidFill>
              </a:rPr>
              <a:t>might be “laid off chemists” </a:t>
            </a:r>
            <a:r>
              <a:rPr lang="en-US" sz="1400" dirty="0" smtClean="0">
                <a:solidFill>
                  <a:prstClr val="black"/>
                </a:solidFill>
              </a:rPr>
              <a:t>) KW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59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228600"/>
            <a:ext cx="86868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The survey was designed by Fred Hartman and the CCN Steering Committee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A Google Forms Survey was created by Keith Wing and the survey sent 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to the CCN membership listed in the Wild </a:t>
            </a: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	Apricot DB administered by Joanne Leonard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as many of the extended CCN community as Libby Harper had.  Keith Wing modified her file so CCN now has a properly comma-delimited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 file which could be used for mass e-mailings</a:t>
            </a:r>
          </a:p>
          <a:p>
            <a:pPr lvl="1"/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Survey was active July 24- Aug. 16, 2014.  There were no additional entries from Aug. 4 – 16.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Google Forms is an advantageous survey format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The survey was easy to design with existing templates.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A Google account is required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No charge by Google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The survey is deployed with a mass email list.  Survey responses are automatically stored in an online spreadsheet backed up on Google Drive, IF respondents use the literal form in the email note.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Some respondents had some issues seeing the form properly, and so had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 	</a:t>
            </a:r>
            <a:r>
              <a:rPr lang="en-US" dirty="0" smtClean="0">
                <a:latin typeface="Comic Sans MS" panose="030F0702030302020204" pitchFamily="66" charset="0"/>
              </a:rPr>
              <a:t>to use a link option provided in the email.  This led to survey responses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	to Wing’s email, which had to be manually transferred into the 	</a:t>
            </a:r>
            <a:r>
              <a:rPr lang="en-US" dirty="0" err="1" smtClean="0">
                <a:latin typeface="Comic Sans MS" panose="030F0702030302020204" pitchFamily="66" charset="0"/>
              </a:rPr>
              <a:t>respone</a:t>
            </a:r>
            <a:r>
              <a:rPr lang="en-US" dirty="0" smtClean="0">
                <a:latin typeface="Comic Sans MS" panose="030F0702030302020204" pitchFamily="66" charset="0"/>
              </a:rPr>
              <a:t> spreadsheet.  Fortunately there were only 5 cases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07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20</a:t>
            </a:fld>
            <a:endParaRPr 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4064"/>
            <a:ext cx="6892760" cy="6316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7086600" y="1298914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Comments/ Suggestions for CCN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21</a:t>
            </a:fld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672465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964973" y="1324706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Comments/ Suggestions for CCN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61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3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73612" y="381000"/>
            <a:ext cx="8534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The data was analyzed on Excel and will be sent along with this presentation to </a:t>
            </a:r>
            <a:r>
              <a:rPr lang="en-US" dirty="0" smtClean="0">
                <a:latin typeface="Comic Sans MS" panose="030F0702030302020204" pitchFamily="66" charset="0"/>
              </a:rPr>
              <a:t>the CCN Steering Committee and Joanne Leonard.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We can post the survey information on the website, and discuss some of the findings at the CCN September or October 2014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The information following is pretty self-explanatory. 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19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4</a:t>
            </a:fld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9587"/>
            <a:ext cx="8532022" cy="51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47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9" y="1066800"/>
            <a:ext cx="883158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955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610600" cy="581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6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7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599"/>
            <a:ext cx="8686800" cy="38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5839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8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824913" cy="342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293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654-231B-48F0-8174-06166571DA86}" type="datetime1">
              <a:rPr lang="en-US" smtClean="0"/>
              <a:t>8/17/2014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BA59-5E17-47AF-8357-84CC47FCB7B3}" type="slidenum">
              <a:rPr lang="en-US" smtClean="0"/>
              <a:t>9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49085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2719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180</Words>
  <Application>Microsoft Office PowerPoint</Application>
  <PresentationFormat>On-screen Show (4:3)</PresentationFormat>
  <Paragraphs>73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Chemical Consultants Network Member Survey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Consultants Network Member Survey </dc:title>
  <dc:creator>Keith D. Wing</dc:creator>
  <cp:lastModifiedBy>Keith D. Wing</cp:lastModifiedBy>
  <cp:revision>13</cp:revision>
  <dcterms:created xsi:type="dcterms:W3CDTF">2014-08-17T04:17:22Z</dcterms:created>
  <dcterms:modified xsi:type="dcterms:W3CDTF">2014-08-17T05:30:39Z</dcterms:modified>
</cp:coreProperties>
</file>