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Philadelphia ACS/CCN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Networking Meeting March 8, 2017</a:t>
            </a:r>
          </a:p>
          <a:p>
            <a:r>
              <a:rPr lang="en-US" dirty="0" smtClean="0"/>
              <a:t>Dr. Deborah Cook, Chair Phila ACS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5287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World’s largest scientific society</a:t>
            </a:r>
          </a:p>
          <a:p>
            <a:r>
              <a:rPr lang="en-US" dirty="0" smtClean="0"/>
              <a:t>Leading source of authoritative information</a:t>
            </a:r>
          </a:p>
          <a:p>
            <a:r>
              <a:rPr lang="en-US" dirty="0" smtClean="0"/>
              <a:t>Advance science</a:t>
            </a:r>
          </a:p>
          <a:p>
            <a:r>
              <a:rPr lang="en-US" dirty="0" smtClean="0"/>
              <a:t>Advocate for chemistry</a:t>
            </a:r>
          </a:p>
          <a:p>
            <a:r>
              <a:rPr lang="en-US" dirty="0" smtClean="0"/>
              <a:t>Enable career development</a:t>
            </a:r>
          </a:p>
          <a:p>
            <a:r>
              <a:rPr lang="en-US" dirty="0" smtClean="0"/>
              <a:t>Educate the public</a:t>
            </a:r>
          </a:p>
          <a:p>
            <a:r>
              <a:rPr lang="en-US" dirty="0" smtClean="0"/>
              <a:t>Support future chemists</a:t>
            </a:r>
          </a:p>
          <a:p>
            <a:r>
              <a:rPr lang="en-US" dirty="0" smtClean="0"/>
              <a:t>Promote diversity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8622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oldest Sections founded in 1899</a:t>
            </a:r>
          </a:p>
          <a:p>
            <a:r>
              <a:rPr lang="en-US" dirty="0" smtClean="0"/>
              <a:t>Second largest local section</a:t>
            </a:r>
          </a:p>
          <a:p>
            <a:r>
              <a:rPr lang="en-US" dirty="0" smtClean="0"/>
              <a:t>Geographic region consist of members who reside in</a:t>
            </a:r>
          </a:p>
          <a:p>
            <a:pPr lvl="1"/>
            <a:r>
              <a:rPr lang="en-US" dirty="0" smtClean="0"/>
              <a:t>Philadelphia County, PA</a:t>
            </a:r>
          </a:p>
          <a:p>
            <a:pPr lvl="1"/>
            <a:r>
              <a:rPr lang="en-US" dirty="0" smtClean="0"/>
              <a:t>Bucks County, PA</a:t>
            </a:r>
          </a:p>
          <a:p>
            <a:pPr lvl="1"/>
            <a:r>
              <a:rPr lang="en-US" dirty="0" smtClean="0"/>
              <a:t>Chester County, PA</a:t>
            </a:r>
          </a:p>
          <a:p>
            <a:pPr lvl="1"/>
            <a:r>
              <a:rPr lang="en-US" dirty="0" smtClean="0"/>
              <a:t>Delaware County ,PA</a:t>
            </a:r>
          </a:p>
          <a:p>
            <a:pPr lvl="1"/>
            <a:r>
              <a:rPr lang="en-US" dirty="0" smtClean="0"/>
              <a:t>Montgomery County, PA</a:t>
            </a:r>
          </a:p>
          <a:p>
            <a:pPr lvl="1"/>
            <a:r>
              <a:rPr lang="en-US" dirty="0" smtClean="0"/>
              <a:t>Burlington County, NJ</a:t>
            </a:r>
          </a:p>
          <a:p>
            <a:pPr lvl="1"/>
            <a:r>
              <a:rPr lang="en-US" dirty="0" smtClean="0"/>
              <a:t>Camden County, NJ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6880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Officers (Chair, Chair-elect, Past Chair, Secretary, Treasurer)</a:t>
            </a:r>
          </a:p>
          <a:p>
            <a:r>
              <a:rPr lang="en-US" dirty="0" smtClean="0"/>
              <a:t>Board of Directors</a:t>
            </a:r>
          </a:p>
          <a:p>
            <a:r>
              <a:rPr lang="en-US" dirty="0" smtClean="0"/>
              <a:t>Councilors</a:t>
            </a:r>
          </a:p>
          <a:p>
            <a:r>
              <a:rPr lang="en-US" dirty="0" smtClean="0"/>
              <a:t>Topical Groups</a:t>
            </a:r>
            <a:r>
              <a:rPr lang="en-US" dirty="0"/>
              <a:t> </a:t>
            </a:r>
            <a:r>
              <a:rPr lang="en-US" dirty="0" smtClean="0"/>
              <a:t>and Committees</a:t>
            </a:r>
          </a:p>
          <a:p>
            <a:pPr lvl="1"/>
            <a:r>
              <a:rPr lang="en-US" dirty="0" smtClean="0"/>
              <a:t>Career Club</a:t>
            </a:r>
          </a:p>
          <a:p>
            <a:pPr lvl="1"/>
            <a:r>
              <a:rPr lang="en-US" dirty="0" smtClean="0"/>
              <a:t>Younger Chemists (YCC)</a:t>
            </a:r>
          </a:p>
          <a:p>
            <a:pPr lvl="1"/>
            <a:r>
              <a:rPr lang="en-US" dirty="0" smtClean="0"/>
              <a:t>Education &amp; Outreach</a:t>
            </a:r>
          </a:p>
          <a:p>
            <a:pPr lvl="1"/>
            <a:r>
              <a:rPr lang="en-US" dirty="0" smtClean="0"/>
              <a:t>Communications</a:t>
            </a:r>
          </a:p>
          <a:p>
            <a:pPr lvl="1"/>
            <a:r>
              <a:rPr lang="en-US" dirty="0" smtClean="0"/>
              <a:t>Women Chemists </a:t>
            </a:r>
          </a:p>
          <a:p>
            <a:pPr lvl="1"/>
            <a:r>
              <a:rPr lang="en-US" dirty="0" smtClean="0"/>
              <a:t>Government Affairs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5002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Edgar Fahs Smith Lectureship</a:t>
            </a:r>
          </a:p>
          <a:p>
            <a:r>
              <a:rPr lang="en-US" dirty="0" smtClean="0"/>
              <a:t>Philadelphia Section Award</a:t>
            </a:r>
          </a:p>
          <a:p>
            <a:r>
              <a:rPr lang="en-US" dirty="0" smtClean="0"/>
              <a:t>Excellence in Pre-college Teaching</a:t>
            </a:r>
          </a:p>
          <a:p>
            <a:r>
              <a:rPr lang="en-US" dirty="0" smtClean="0"/>
              <a:t>Excellence in Undergraduate Teaching</a:t>
            </a:r>
          </a:p>
          <a:p>
            <a:r>
              <a:rPr lang="en-US" dirty="0" smtClean="0"/>
              <a:t>Ullyot Lectureship</a:t>
            </a:r>
          </a:p>
          <a:p>
            <a:r>
              <a:rPr lang="en-US" dirty="0" smtClean="0"/>
              <a:t>50 &amp; 60 Year Member Awards</a:t>
            </a:r>
          </a:p>
          <a:p>
            <a:r>
              <a:rPr lang="en-US" dirty="0" smtClean="0"/>
              <a:t>Service Awards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1468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Monthly meetings (September – June)</a:t>
            </a:r>
          </a:p>
          <a:p>
            <a:r>
              <a:rPr lang="en-US" dirty="0" smtClean="0"/>
              <a:t>National Chemistry Week</a:t>
            </a:r>
          </a:p>
          <a:p>
            <a:r>
              <a:rPr lang="en-US" dirty="0" smtClean="0"/>
              <a:t>Student Poster Session</a:t>
            </a:r>
          </a:p>
          <a:p>
            <a:r>
              <a:rPr lang="en-US" dirty="0" smtClean="0"/>
              <a:t>Chemistry Olympiad</a:t>
            </a:r>
          </a:p>
          <a:p>
            <a:r>
              <a:rPr lang="en-US" dirty="0" smtClean="0"/>
              <a:t>Career Services</a:t>
            </a:r>
          </a:p>
          <a:p>
            <a:r>
              <a:rPr lang="en-US" dirty="0" smtClean="0"/>
              <a:t>PAGES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505211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</TotalTime>
  <Words>174</Words>
  <Application>Microsoft Office PowerPoint</Application>
  <PresentationFormat>Custom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Wisp</vt:lpstr>
      <vt:lpstr>Philadelphia ACS/CCN</vt:lpstr>
      <vt:lpstr>About ACS</vt:lpstr>
      <vt:lpstr>Section History</vt:lpstr>
      <vt:lpstr>Governance </vt:lpstr>
      <vt:lpstr>Awards</vt:lpstr>
      <vt:lpstr>Programs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Philadelphia ACS/CCN</dc:title>
  <dc:creator>Owner</dc:creator>
  <cp:lastModifiedBy>Keith's dell</cp:lastModifiedBy>
  <cp:revision>4</cp:revision>
  <dcterms:created xsi:type="dcterms:W3CDTF">2017-03-03T16:27:42Z</dcterms:created>
  <dcterms:modified xsi:type="dcterms:W3CDTF">2017-03-03T17:04:42Z</dcterms:modified>
</cp:coreProperties>
</file>