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9"/>
  </p:notesMasterIdLst>
  <p:sldIdLst>
    <p:sldId id="279" r:id="rId2"/>
    <p:sldId id="272" r:id="rId3"/>
    <p:sldId id="275" r:id="rId4"/>
    <p:sldId id="276" r:id="rId5"/>
    <p:sldId id="277" r:id="rId6"/>
    <p:sldId id="278" r:id="rId7"/>
    <p:sldId id="283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C00BD1-48AA-4299-A068-F87FCC481DCF}">
          <p14:sldIdLst>
            <p14:sldId id="279"/>
            <p14:sldId id="272"/>
            <p14:sldId id="275"/>
            <p14:sldId id="276"/>
            <p14:sldId id="277"/>
            <p14:sldId id="27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6D22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374" autoAdjust="0"/>
  </p:normalViewPr>
  <p:slideViewPr>
    <p:cSldViewPr>
      <p:cViewPr varScale="1">
        <p:scale>
          <a:sx n="115" d="100"/>
          <a:sy n="115" d="100"/>
        </p:scale>
        <p:origin x="11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16B38-5EBE-4965-AB3A-4719D21639C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DDC0AB0-ABF5-4022-AE69-4B1461219CBB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699B808F-57D4-41A6-B80C-A66685B3ADBE}" type="parTrans" cxnId="{32789BA0-2F4F-492F-A0E3-D03184607BDE}">
      <dgm:prSet/>
      <dgm:spPr/>
      <dgm:t>
        <a:bodyPr/>
        <a:lstStyle/>
        <a:p>
          <a:endParaRPr lang="en-US"/>
        </a:p>
      </dgm:t>
    </dgm:pt>
    <dgm:pt modelId="{513CE160-FE00-4966-AE7B-F65F55C9FE1E}" type="sibTrans" cxnId="{32789BA0-2F4F-492F-A0E3-D03184607BDE}">
      <dgm:prSet/>
      <dgm:spPr/>
      <dgm:t>
        <a:bodyPr/>
        <a:lstStyle/>
        <a:p>
          <a:endParaRPr lang="en-US"/>
        </a:p>
      </dgm:t>
    </dgm:pt>
    <dgm:pt modelId="{AC339CC0-C762-4E66-B760-FE05A5DBB212}">
      <dgm:prSet/>
      <dgm:spPr/>
      <dgm:t>
        <a:bodyPr/>
        <a:lstStyle/>
        <a:p>
          <a:r>
            <a:rPr lang="en-US"/>
            <a:t>OVERVIEW / EXECUTIVE SUMMARY</a:t>
          </a:r>
        </a:p>
      </dgm:t>
    </dgm:pt>
    <dgm:pt modelId="{29DF16B3-3393-4469-B601-CBBE393238A3}" type="parTrans" cxnId="{2B9666C3-7868-47AE-890D-82507FDECBC5}">
      <dgm:prSet/>
      <dgm:spPr/>
      <dgm:t>
        <a:bodyPr/>
        <a:lstStyle/>
        <a:p>
          <a:endParaRPr lang="en-US"/>
        </a:p>
      </dgm:t>
    </dgm:pt>
    <dgm:pt modelId="{BB9E58D8-BD52-4B0F-A639-D9D927948548}" type="sibTrans" cxnId="{2B9666C3-7868-47AE-890D-82507FDECBC5}">
      <dgm:prSet/>
      <dgm:spPr/>
      <dgm:t>
        <a:bodyPr/>
        <a:lstStyle/>
        <a:p>
          <a:endParaRPr lang="en-US"/>
        </a:p>
      </dgm:t>
    </dgm:pt>
    <dgm:pt modelId="{4E2BC9D0-C523-47CB-B1B3-55208004539D}">
      <dgm:prSet/>
      <dgm:spPr/>
      <dgm:t>
        <a:bodyPr/>
        <a:lstStyle/>
        <a:p>
          <a:endParaRPr lang="en-US"/>
        </a:p>
      </dgm:t>
    </dgm:pt>
    <dgm:pt modelId="{6E7F9469-BB4A-4812-ADB1-2AA3227AD94A}" type="parTrans" cxnId="{2EF29D8D-122D-4B5A-811E-73C29C4E64E6}">
      <dgm:prSet/>
      <dgm:spPr/>
      <dgm:t>
        <a:bodyPr/>
        <a:lstStyle/>
        <a:p>
          <a:endParaRPr lang="en-US"/>
        </a:p>
      </dgm:t>
    </dgm:pt>
    <dgm:pt modelId="{7B00753A-0E98-4151-9681-BA08016B0782}" type="sibTrans" cxnId="{2EF29D8D-122D-4B5A-811E-73C29C4E64E6}">
      <dgm:prSet/>
      <dgm:spPr/>
      <dgm:t>
        <a:bodyPr/>
        <a:lstStyle/>
        <a:p>
          <a:endParaRPr lang="en-US"/>
        </a:p>
      </dgm:t>
    </dgm:pt>
    <dgm:pt modelId="{A7CA63DA-1F40-49E1-A9E8-9F4D55CFFC89}">
      <dgm:prSet/>
      <dgm:spPr/>
      <dgm:t>
        <a:bodyPr/>
        <a:lstStyle/>
        <a:p>
          <a:r>
            <a:rPr lang="en-US"/>
            <a:t>PLANNING FOR SUCCESS AS A STARTUP</a:t>
          </a:r>
        </a:p>
      </dgm:t>
    </dgm:pt>
    <dgm:pt modelId="{AA354855-2556-4262-8E22-3BCD161AD449}" type="parTrans" cxnId="{601D9F7E-E0CA-4BAD-81E6-8DDA62F107B8}">
      <dgm:prSet/>
      <dgm:spPr/>
      <dgm:t>
        <a:bodyPr/>
        <a:lstStyle/>
        <a:p>
          <a:endParaRPr lang="en-US"/>
        </a:p>
      </dgm:t>
    </dgm:pt>
    <dgm:pt modelId="{9BF51D73-98E8-434C-AC1E-53F016ABA3EC}" type="sibTrans" cxnId="{601D9F7E-E0CA-4BAD-81E6-8DDA62F107B8}">
      <dgm:prSet/>
      <dgm:spPr/>
      <dgm:t>
        <a:bodyPr/>
        <a:lstStyle/>
        <a:p>
          <a:endParaRPr lang="en-US"/>
        </a:p>
      </dgm:t>
    </dgm:pt>
    <dgm:pt modelId="{11B080E7-C05B-4687-9826-5F0BA387EB21}">
      <dgm:prSet/>
      <dgm:spPr/>
      <dgm:t>
        <a:bodyPr/>
        <a:lstStyle/>
        <a:p>
          <a:endParaRPr lang="en-US"/>
        </a:p>
      </dgm:t>
    </dgm:pt>
    <dgm:pt modelId="{66DD3EF2-5F13-4535-B8DD-6F472E8E926E}" type="parTrans" cxnId="{9D8C696F-152B-42A5-AA4A-6BE0E6F0A49B}">
      <dgm:prSet/>
      <dgm:spPr/>
      <dgm:t>
        <a:bodyPr/>
        <a:lstStyle/>
        <a:p>
          <a:endParaRPr lang="en-US"/>
        </a:p>
      </dgm:t>
    </dgm:pt>
    <dgm:pt modelId="{108D97B0-F11E-4F68-A2AB-A6B9B424E2C0}" type="sibTrans" cxnId="{9D8C696F-152B-42A5-AA4A-6BE0E6F0A49B}">
      <dgm:prSet/>
      <dgm:spPr/>
      <dgm:t>
        <a:bodyPr/>
        <a:lstStyle/>
        <a:p>
          <a:endParaRPr lang="en-US"/>
        </a:p>
      </dgm:t>
    </dgm:pt>
    <dgm:pt modelId="{2DBE5DCF-0EB4-43FB-88D7-C659E6340F6A}">
      <dgm:prSet/>
      <dgm:spPr/>
      <dgm:t>
        <a:bodyPr/>
        <a:lstStyle/>
        <a:p>
          <a:r>
            <a:rPr lang="en-US"/>
            <a:t>FUNDING</a:t>
          </a:r>
        </a:p>
      </dgm:t>
    </dgm:pt>
    <dgm:pt modelId="{81ED42A5-F77F-48C3-BEA0-8B2947BCB2AA}" type="parTrans" cxnId="{3F8519D9-3A90-41C3-9102-44B72A8A8868}">
      <dgm:prSet/>
      <dgm:spPr/>
      <dgm:t>
        <a:bodyPr/>
        <a:lstStyle/>
        <a:p>
          <a:endParaRPr lang="en-US"/>
        </a:p>
      </dgm:t>
    </dgm:pt>
    <dgm:pt modelId="{1233D2E9-7833-41B0-B6F9-7378A897B919}" type="sibTrans" cxnId="{3F8519D9-3A90-41C3-9102-44B72A8A8868}">
      <dgm:prSet/>
      <dgm:spPr/>
      <dgm:t>
        <a:bodyPr/>
        <a:lstStyle/>
        <a:p>
          <a:endParaRPr lang="en-US"/>
        </a:p>
      </dgm:t>
    </dgm:pt>
    <dgm:pt modelId="{26557463-FF61-4BB4-988E-2C114DCFD682}">
      <dgm:prSet/>
      <dgm:spPr/>
      <dgm:t>
        <a:bodyPr/>
        <a:lstStyle/>
        <a:p>
          <a:endParaRPr lang="en-US"/>
        </a:p>
      </dgm:t>
    </dgm:pt>
    <dgm:pt modelId="{41D0C4FB-B1A8-4ED4-BBDB-E9A6DD974F02}" type="parTrans" cxnId="{7841E3F6-BE08-4880-8C10-F3674A337A87}">
      <dgm:prSet/>
      <dgm:spPr/>
      <dgm:t>
        <a:bodyPr/>
        <a:lstStyle/>
        <a:p>
          <a:endParaRPr lang="en-US"/>
        </a:p>
      </dgm:t>
    </dgm:pt>
    <dgm:pt modelId="{12DC037F-3C32-4BD0-9C74-D7A5568ED985}" type="sibTrans" cxnId="{7841E3F6-BE08-4880-8C10-F3674A337A87}">
      <dgm:prSet/>
      <dgm:spPr/>
      <dgm:t>
        <a:bodyPr/>
        <a:lstStyle/>
        <a:p>
          <a:endParaRPr lang="en-US"/>
        </a:p>
      </dgm:t>
    </dgm:pt>
    <dgm:pt modelId="{EBE3537E-8D45-4C09-95A4-B9EDF32192D0}">
      <dgm:prSet/>
      <dgm:spPr/>
      <dgm:t>
        <a:bodyPr/>
        <a:lstStyle/>
        <a:p>
          <a:r>
            <a:rPr lang="en-US"/>
            <a:t>PLANNING FOR STRATEGIC EXITS</a:t>
          </a:r>
        </a:p>
      </dgm:t>
    </dgm:pt>
    <dgm:pt modelId="{771661E7-ED61-41C5-A4F8-1F6F7FED48E4}" type="parTrans" cxnId="{1C211336-1104-4091-A1B6-19C661828D4E}">
      <dgm:prSet/>
      <dgm:spPr/>
      <dgm:t>
        <a:bodyPr/>
        <a:lstStyle/>
        <a:p>
          <a:endParaRPr lang="en-US"/>
        </a:p>
      </dgm:t>
    </dgm:pt>
    <dgm:pt modelId="{AB0D8EE8-4CF6-44BB-A7E8-9EDC95535E78}" type="sibTrans" cxnId="{1C211336-1104-4091-A1B6-19C661828D4E}">
      <dgm:prSet/>
      <dgm:spPr/>
      <dgm:t>
        <a:bodyPr/>
        <a:lstStyle/>
        <a:p>
          <a:endParaRPr lang="en-US"/>
        </a:p>
      </dgm:t>
    </dgm:pt>
    <dgm:pt modelId="{7DAA0145-CA14-4D70-BEE8-38E11161EDEB}">
      <dgm:prSet/>
      <dgm:spPr/>
      <dgm:t>
        <a:bodyPr/>
        <a:lstStyle/>
        <a:p>
          <a:r>
            <a:rPr lang="en-US"/>
            <a:t>OPEN FORUM / FAQ</a:t>
          </a:r>
        </a:p>
      </dgm:t>
    </dgm:pt>
    <dgm:pt modelId="{E9670B7A-3F7C-412A-8F2B-6156F45A6014}" type="parTrans" cxnId="{83D4ECE7-1EB6-4CC5-8F43-E8482544D5BE}">
      <dgm:prSet/>
      <dgm:spPr/>
      <dgm:t>
        <a:bodyPr/>
        <a:lstStyle/>
        <a:p>
          <a:endParaRPr lang="en-US"/>
        </a:p>
      </dgm:t>
    </dgm:pt>
    <dgm:pt modelId="{0FFC339E-1005-4B94-890F-DA78D04D2829}" type="sibTrans" cxnId="{83D4ECE7-1EB6-4CC5-8F43-E8482544D5BE}">
      <dgm:prSet/>
      <dgm:spPr/>
      <dgm:t>
        <a:bodyPr/>
        <a:lstStyle/>
        <a:p>
          <a:endParaRPr lang="en-US"/>
        </a:p>
      </dgm:t>
    </dgm:pt>
    <dgm:pt modelId="{248221E3-DA6F-40C4-9D41-0EBAD8B6DC4C}" type="pres">
      <dgm:prSet presAssocID="{D8416B38-5EBE-4965-AB3A-4719D21639C8}" presName="root" presStyleCnt="0">
        <dgm:presLayoutVars>
          <dgm:dir/>
          <dgm:resizeHandles val="exact"/>
        </dgm:presLayoutVars>
      </dgm:prSet>
      <dgm:spPr/>
    </dgm:pt>
    <dgm:pt modelId="{345A69CE-F47C-41D8-99EF-EC88E73C72CC}" type="pres">
      <dgm:prSet presAssocID="{ADDC0AB0-ABF5-4022-AE69-4B1461219CBB}" presName="compNode" presStyleCnt="0"/>
      <dgm:spPr/>
    </dgm:pt>
    <dgm:pt modelId="{3CE03F2D-953D-4D2E-BA00-D52E9A6E8503}" type="pres">
      <dgm:prSet presAssocID="{ADDC0AB0-ABF5-4022-AE69-4B1461219CBB}" presName="bgRect" presStyleLbl="bgShp" presStyleIdx="0" presStyleCnt="6"/>
      <dgm:spPr/>
    </dgm:pt>
    <dgm:pt modelId="{823BF693-AE3A-43AA-AA41-8565C54AF4ED}" type="pres">
      <dgm:prSet presAssocID="{ADDC0AB0-ABF5-4022-AE69-4B1461219CB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C0BE8DCE-CA55-4A36-AA8A-C1DCF353074C}" type="pres">
      <dgm:prSet presAssocID="{ADDC0AB0-ABF5-4022-AE69-4B1461219CBB}" presName="spaceRect" presStyleCnt="0"/>
      <dgm:spPr/>
    </dgm:pt>
    <dgm:pt modelId="{5F22F154-8F5A-45AE-A361-FDA62A4934D8}" type="pres">
      <dgm:prSet presAssocID="{ADDC0AB0-ABF5-4022-AE69-4B1461219CBB}" presName="parTx" presStyleLbl="revTx" presStyleIdx="0" presStyleCnt="9">
        <dgm:presLayoutVars>
          <dgm:chMax val="0"/>
          <dgm:chPref val="0"/>
        </dgm:presLayoutVars>
      </dgm:prSet>
      <dgm:spPr/>
    </dgm:pt>
    <dgm:pt modelId="{E82252C4-93AD-40C8-969E-A9D14B2F6F6E}" type="pres">
      <dgm:prSet presAssocID="{513CE160-FE00-4966-AE7B-F65F55C9FE1E}" presName="sibTrans" presStyleCnt="0"/>
      <dgm:spPr/>
    </dgm:pt>
    <dgm:pt modelId="{7BE942B3-76BB-4C56-B671-805EA003C11C}" type="pres">
      <dgm:prSet presAssocID="{AC339CC0-C762-4E66-B760-FE05A5DBB212}" presName="compNode" presStyleCnt="0"/>
      <dgm:spPr/>
    </dgm:pt>
    <dgm:pt modelId="{5D5490C3-7EBA-472A-AFA7-E1AE300C9E12}" type="pres">
      <dgm:prSet presAssocID="{AC339CC0-C762-4E66-B760-FE05A5DBB212}" presName="bgRect" presStyleLbl="bgShp" presStyleIdx="1" presStyleCnt="6"/>
      <dgm:spPr/>
    </dgm:pt>
    <dgm:pt modelId="{AB2771F8-EEED-47FA-8F5C-B142E6681616}" type="pres">
      <dgm:prSet presAssocID="{AC339CC0-C762-4E66-B760-FE05A5DBB21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8C461062-0A5F-45CB-9FA5-E73E2AF69264}" type="pres">
      <dgm:prSet presAssocID="{AC339CC0-C762-4E66-B760-FE05A5DBB212}" presName="spaceRect" presStyleCnt="0"/>
      <dgm:spPr/>
    </dgm:pt>
    <dgm:pt modelId="{459CB6C5-D5AA-4C55-93A5-7F8E51AD4B92}" type="pres">
      <dgm:prSet presAssocID="{AC339CC0-C762-4E66-B760-FE05A5DBB212}" presName="parTx" presStyleLbl="revTx" presStyleIdx="1" presStyleCnt="9">
        <dgm:presLayoutVars>
          <dgm:chMax val="0"/>
          <dgm:chPref val="0"/>
        </dgm:presLayoutVars>
      </dgm:prSet>
      <dgm:spPr/>
    </dgm:pt>
    <dgm:pt modelId="{FCCE0C57-D729-414F-832F-C28E911E473B}" type="pres">
      <dgm:prSet presAssocID="{AC339CC0-C762-4E66-B760-FE05A5DBB212}" presName="desTx" presStyleLbl="revTx" presStyleIdx="2" presStyleCnt="9">
        <dgm:presLayoutVars/>
      </dgm:prSet>
      <dgm:spPr/>
    </dgm:pt>
    <dgm:pt modelId="{EACAF35A-D4F8-4A4B-AFD7-5EAE7CABA6A3}" type="pres">
      <dgm:prSet presAssocID="{BB9E58D8-BD52-4B0F-A639-D9D927948548}" presName="sibTrans" presStyleCnt="0"/>
      <dgm:spPr/>
    </dgm:pt>
    <dgm:pt modelId="{6723E817-A00F-49BE-A322-51D8383E89F8}" type="pres">
      <dgm:prSet presAssocID="{A7CA63DA-1F40-49E1-A9E8-9F4D55CFFC89}" presName="compNode" presStyleCnt="0"/>
      <dgm:spPr/>
    </dgm:pt>
    <dgm:pt modelId="{6D75AF7C-2BFC-4F85-A4FB-AB5B451572EF}" type="pres">
      <dgm:prSet presAssocID="{A7CA63DA-1F40-49E1-A9E8-9F4D55CFFC89}" presName="bgRect" presStyleLbl="bgShp" presStyleIdx="2" presStyleCnt="6" custLinFactNeighborX="-2459" custLinFactNeighborY="8234"/>
      <dgm:spPr/>
    </dgm:pt>
    <dgm:pt modelId="{ABE45E03-3E78-407E-B6DE-3C941721C197}" type="pres">
      <dgm:prSet presAssocID="{A7CA63DA-1F40-49E1-A9E8-9F4D55CFFC8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A6BEBC1-34D5-4177-9E61-08F675613EC1}" type="pres">
      <dgm:prSet presAssocID="{A7CA63DA-1F40-49E1-A9E8-9F4D55CFFC89}" presName="spaceRect" presStyleCnt="0"/>
      <dgm:spPr/>
    </dgm:pt>
    <dgm:pt modelId="{9DC87E81-5622-4B74-A927-68CFCE7C11EB}" type="pres">
      <dgm:prSet presAssocID="{A7CA63DA-1F40-49E1-A9E8-9F4D55CFFC89}" presName="parTx" presStyleLbl="revTx" presStyleIdx="3" presStyleCnt="9">
        <dgm:presLayoutVars>
          <dgm:chMax val="0"/>
          <dgm:chPref val="0"/>
        </dgm:presLayoutVars>
      </dgm:prSet>
      <dgm:spPr/>
    </dgm:pt>
    <dgm:pt modelId="{5FCD6E1C-C6AD-4824-AE55-747EDF0D68ED}" type="pres">
      <dgm:prSet presAssocID="{A7CA63DA-1F40-49E1-A9E8-9F4D55CFFC89}" presName="desTx" presStyleLbl="revTx" presStyleIdx="4" presStyleCnt="9">
        <dgm:presLayoutVars/>
      </dgm:prSet>
      <dgm:spPr/>
    </dgm:pt>
    <dgm:pt modelId="{71799DCB-6874-4E3E-A374-7A33EB2F4FA2}" type="pres">
      <dgm:prSet presAssocID="{9BF51D73-98E8-434C-AC1E-53F016ABA3EC}" presName="sibTrans" presStyleCnt="0"/>
      <dgm:spPr/>
    </dgm:pt>
    <dgm:pt modelId="{B1D8A2B9-CD89-43F9-B086-9FB9B2640FB5}" type="pres">
      <dgm:prSet presAssocID="{2DBE5DCF-0EB4-43FB-88D7-C659E6340F6A}" presName="compNode" presStyleCnt="0"/>
      <dgm:spPr/>
    </dgm:pt>
    <dgm:pt modelId="{F1064ED7-B2BB-4A34-AC11-573CF34DEE3C}" type="pres">
      <dgm:prSet presAssocID="{2DBE5DCF-0EB4-43FB-88D7-C659E6340F6A}" presName="bgRect" presStyleLbl="bgShp" presStyleIdx="3" presStyleCnt="6" custScaleY="110301"/>
      <dgm:spPr/>
    </dgm:pt>
    <dgm:pt modelId="{971A970B-9C00-4718-9DB3-B951FFAB9285}" type="pres">
      <dgm:prSet presAssocID="{2DBE5DCF-0EB4-43FB-88D7-C659E6340F6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CAB4B95-9E88-4491-B061-0A253600CFA1}" type="pres">
      <dgm:prSet presAssocID="{2DBE5DCF-0EB4-43FB-88D7-C659E6340F6A}" presName="spaceRect" presStyleCnt="0"/>
      <dgm:spPr/>
    </dgm:pt>
    <dgm:pt modelId="{01E7E1EF-E934-457C-9D4D-CE99CA2B3DCA}" type="pres">
      <dgm:prSet presAssocID="{2DBE5DCF-0EB4-43FB-88D7-C659E6340F6A}" presName="parTx" presStyleLbl="revTx" presStyleIdx="5" presStyleCnt="9">
        <dgm:presLayoutVars>
          <dgm:chMax val="0"/>
          <dgm:chPref val="0"/>
        </dgm:presLayoutVars>
      </dgm:prSet>
      <dgm:spPr/>
    </dgm:pt>
    <dgm:pt modelId="{DCA8A6B6-09A0-414C-A3E0-82144E76EC9E}" type="pres">
      <dgm:prSet presAssocID="{2DBE5DCF-0EB4-43FB-88D7-C659E6340F6A}" presName="desTx" presStyleLbl="revTx" presStyleIdx="6" presStyleCnt="9">
        <dgm:presLayoutVars/>
      </dgm:prSet>
      <dgm:spPr/>
    </dgm:pt>
    <dgm:pt modelId="{94D3F04A-8207-4F22-B77F-B75F14BE66AF}" type="pres">
      <dgm:prSet presAssocID="{1233D2E9-7833-41B0-B6F9-7378A897B919}" presName="sibTrans" presStyleCnt="0"/>
      <dgm:spPr/>
    </dgm:pt>
    <dgm:pt modelId="{C646FC62-1741-4833-9BF2-B646D6DC7DE4}" type="pres">
      <dgm:prSet presAssocID="{EBE3537E-8D45-4C09-95A4-B9EDF32192D0}" presName="compNode" presStyleCnt="0"/>
      <dgm:spPr/>
    </dgm:pt>
    <dgm:pt modelId="{9D8BD32F-7799-4598-AAD5-32F8145CDCD1}" type="pres">
      <dgm:prSet presAssocID="{EBE3537E-8D45-4C09-95A4-B9EDF32192D0}" presName="bgRect" presStyleLbl="bgShp" presStyleIdx="4" presStyleCnt="6"/>
      <dgm:spPr/>
    </dgm:pt>
    <dgm:pt modelId="{FFB754E5-B769-475A-8A03-A662DAD48933}" type="pres">
      <dgm:prSet presAssocID="{EBE3537E-8D45-4C09-95A4-B9EDF32192D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FBCEA7B0-DBD8-4BCC-B207-3750A8671A1C}" type="pres">
      <dgm:prSet presAssocID="{EBE3537E-8D45-4C09-95A4-B9EDF32192D0}" presName="spaceRect" presStyleCnt="0"/>
      <dgm:spPr/>
    </dgm:pt>
    <dgm:pt modelId="{008E81BB-3BAD-4E77-8C3C-79741D4DD4B7}" type="pres">
      <dgm:prSet presAssocID="{EBE3537E-8D45-4C09-95A4-B9EDF32192D0}" presName="parTx" presStyleLbl="revTx" presStyleIdx="7" presStyleCnt="9">
        <dgm:presLayoutVars>
          <dgm:chMax val="0"/>
          <dgm:chPref val="0"/>
        </dgm:presLayoutVars>
      </dgm:prSet>
      <dgm:spPr/>
    </dgm:pt>
    <dgm:pt modelId="{50AF4921-B5D9-45D1-8FC4-96F5A28AD36F}" type="pres">
      <dgm:prSet presAssocID="{AB0D8EE8-4CF6-44BB-A7E8-9EDC95535E78}" presName="sibTrans" presStyleCnt="0"/>
      <dgm:spPr/>
    </dgm:pt>
    <dgm:pt modelId="{BDF03000-91C8-44D8-8314-61A1B183C026}" type="pres">
      <dgm:prSet presAssocID="{7DAA0145-CA14-4D70-BEE8-38E11161EDEB}" presName="compNode" presStyleCnt="0"/>
      <dgm:spPr/>
    </dgm:pt>
    <dgm:pt modelId="{6FE87B44-CCA9-4B4D-A405-7D8F719D4573}" type="pres">
      <dgm:prSet presAssocID="{7DAA0145-CA14-4D70-BEE8-38E11161EDEB}" presName="bgRect" presStyleLbl="bgShp" presStyleIdx="5" presStyleCnt="6"/>
      <dgm:spPr/>
    </dgm:pt>
    <dgm:pt modelId="{2A1CB648-3B07-497F-80EB-546A14107B36}" type="pres">
      <dgm:prSet presAssocID="{7DAA0145-CA14-4D70-BEE8-38E11161EDE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0F74A1BB-FF48-42E1-9B5A-ECF03B870AF5}" type="pres">
      <dgm:prSet presAssocID="{7DAA0145-CA14-4D70-BEE8-38E11161EDEB}" presName="spaceRect" presStyleCnt="0"/>
      <dgm:spPr/>
    </dgm:pt>
    <dgm:pt modelId="{3BB0AE36-8D5D-46DB-B537-3DB6B2007C66}" type="pres">
      <dgm:prSet presAssocID="{7DAA0145-CA14-4D70-BEE8-38E11161EDEB}" presName="parTx" presStyleLbl="revTx" presStyleIdx="8" presStyleCnt="9">
        <dgm:presLayoutVars>
          <dgm:chMax val="0"/>
          <dgm:chPref val="0"/>
        </dgm:presLayoutVars>
      </dgm:prSet>
      <dgm:spPr/>
    </dgm:pt>
  </dgm:ptLst>
  <dgm:cxnLst>
    <dgm:cxn modelId="{3289CD29-0ECE-4221-AA4F-40D348482B53}" type="presOf" srcId="{7DAA0145-CA14-4D70-BEE8-38E11161EDEB}" destId="{3BB0AE36-8D5D-46DB-B537-3DB6B2007C66}" srcOrd="0" destOrd="0" presId="urn:microsoft.com/office/officeart/2018/2/layout/IconVerticalSolidList"/>
    <dgm:cxn modelId="{1C211336-1104-4091-A1B6-19C661828D4E}" srcId="{D8416B38-5EBE-4965-AB3A-4719D21639C8}" destId="{EBE3537E-8D45-4C09-95A4-B9EDF32192D0}" srcOrd="4" destOrd="0" parTransId="{771661E7-ED61-41C5-A4F8-1F6F7FED48E4}" sibTransId="{AB0D8EE8-4CF6-44BB-A7E8-9EDC95535E78}"/>
    <dgm:cxn modelId="{2A032764-CE8B-49D8-B7A7-E530D138B072}" type="presOf" srcId="{11B080E7-C05B-4687-9826-5F0BA387EB21}" destId="{5FCD6E1C-C6AD-4824-AE55-747EDF0D68ED}" srcOrd="0" destOrd="0" presId="urn:microsoft.com/office/officeart/2018/2/layout/IconVerticalSolidList"/>
    <dgm:cxn modelId="{9D8C696F-152B-42A5-AA4A-6BE0E6F0A49B}" srcId="{A7CA63DA-1F40-49E1-A9E8-9F4D55CFFC89}" destId="{11B080E7-C05B-4687-9826-5F0BA387EB21}" srcOrd="0" destOrd="0" parTransId="{66DD3EF2-5F13-4535-B8DD-6F472E8E926E}" sibTransId="{108D97B0-F11E-4F68-A2AB-A6B9B424E2C0}"/>
    <dgm:cxn modelId="{2AEB4050-F821-4132-8EBB-603A2302608C}" type="presOf" srcId="{D8416B38-5EBE-4965-AB3A-4719D21639C8}" destId="{248221E3-DA6F-40C4-9D41-0EBAD8B6DC4C}" srcOrd="0" destOrd="0" presId="urn:microsoft.com/office/officeart/2018/2/layout/IconVerticalSolidList"/>
    <dgm:cxn modelId="{601D9F7E-E0CA-4BAD-81E6-8DDA62F107B8}" srcId="{D8416B38-5EBE-4965-AB3A-4719D21639C8}" destId="{A7CA63DA-1F40-49E1-A9E8-9F4D55CFFC89}" srcOrd="2" destOrd="0" parTransId="{AA354855-2556-4262-8E22-3BCD161AD449}" sibTransId="{9BF51D73-98E8-434C-AC1E-53F016ABA3EC}"/>
    <dgm:cxn modelId="{36960883-4A23-49E3-A05C-41C66C3DB18D}" type="presOf" srcId="{26557463-FF61-4BB4-988E-2C114DCFD682}" destId="{DCA8A6B6-09A0-414C-A3E0-82144E76EC9E}" srcOrd="0" destOrd="0" presId="urn:microsoft.com/office/officeart/2018/2/layout/IconVerticalSolidList"/>
    <dgm:cxn modelId="{2EF29D8D-122D-4B5A-811E-73C29C4E64E6}" srcId="{AC339CC0-C762-4E66-B760-FE05A5DBB212}" destId="{4E2BC9D0-C523-47CB-B1B3-55208004539D}" srcOrd="0" destOrd="0" parTransId="{6E7F9469-BB4A-4812-ADB1-2AA3227AD94A}" sibTransId="{7B00753A-0E98-4151-9681-BA08016B0782}"/>
    <dgm:cxn modelId="{32789BA0-2F4F-492F-A0E3-D03184607BDE}" srcId="{D8416B38-5EBE-4965-AB3A-4719D21639C8}" destId="{ADDC0AB0-ABF5-4022-AE69-4B1461219CBB}" srcOrd="0" destOrd="0" parTransId="{699B808F-57D4-41A6-B80C-A66685B3ADBE}" sibTransId="{513CE160-FE00-4966-AE7B-F65F55C9FE1E}"/>
    <dgm:cxn modelId="{8884C7A6-B1F4-4847-917F-C9DB237E30FC}" type="presOf" srcId="{ADDC0AB0-ABF5-4022-AE69-4B1461219CBB}" destId="{5F22F154-8F5A-45AE-A361-FDA62A4934D8}" srcOrd="0" destOrd="0" presId="urn:microsoft.com/office/officeart/2018/2/layout/IconVerticalSolidList"/>
    <dgm:cxn modelId="{CE3084AA-9F13-4D22-B72F-8FDF52FFEADB}" type="presOf" srcId="{2DBE5DCF-0EB4-43FB-88D7-C659E6340F6A}" destId="{01E7E1EF-E934-457C-9D4D-CE99CA2B3DCA}" srcOrd="0" destOrd="0" presId="urn:microsoft.com/office/officeart/2018/2/layout/IconVerticalSolidList"/>
    <dgm:cxn modelId="{B2CEC5AF-E642-47E7-853B-9EB8B49B5B82}" type="presOf" srcId="{A7CA63DA-1F40-49E1-A9E8-9F4D55CFFC89}" destId="{9DC87E81-5622-4B74-A927-68CFCE7C11EB}" srcOrd="0" destOrd="0" presId="urn:microsoft.com/office/officeart/2018/2/layout/IconVerticalSolidList"/>
    <dgm:cxn modelId="{7C4D44C3-2412-44BF-899F-AF2B36C3C465}" type="presOf" srcId="{AC339CC0-C762-4E66-B760-FE05A5DBB212}" destId="{459CB6C5-D5AA-4C55-93A5-7F8E51AD4B92}" srcOrd="0" destOrd="0" presId="urn:microsoft.com/office/officeart/2018/2/layout/IconVerticalSolidList"/>
    <dgm:cxn modelId="{2B9666C3-7868-47AE-890D-82507FDECBC5}" srcId="{D8416B38-5EBE-4965-AB3A-4719D21639C8}" destId="{AC339CC0-C762-4E66-B760-FE05A5DBB212}" srcOrd="1" destOrd="0" parTransId="{29DF16B3-3393-4469-B601-CBBE393238A3}" sibTransId="{BB9E58D8-BD52-4B0F-A639-D9D927948548}"/>
    <dgm:cxn modelId="{3F8519D9-3A90-41C3-9102-44B72A8A8868}" srcId="{D8416B38-5EBE-4965-AB3A-4719D21639C8}" destId="{2DBE5DCF-0EB4-43FB-88D7-C659E6340F6A}" srcOrd="3" destOrd="0" parTransId="{81ED42A5-F77F-48C3-BEA0-8B2947BCB2AA}" sibTransId="{1233D2E9-7833-41B0-B6F9-7378A897B919}"/>
    <dgm:cxn modelId="{8C6E94DA-EF22-437C-95B9-9340D8D4DD41}" type="presOf" srcId="{4E2BC9D0-C523-47CB-B1B3-55208004539D}" destId="{FCCE0C57-D729-414F-832F-C28E911E473B}" srcOrd="0" destOrd="0" presId="urn:microsoft.com/office/officeart/2018/2/layout/IconVerticalSolidList"/>
    <dgm:cxn modelId="{AF0293E2-603C-45BF-BAC1-31F774F5286A}" type="presOf" srcId="{EBE3537E-8D45-4C09-95A4-B9EDF32192D0}" destId="{008E81BB-3BAD-4E77-8C3C-79741D4DD4B7}" srcOrd="0" destOrd="0" presId="urn:microsoft.com/office/officeart/2018/2/layout/IconVerticalSolidList"/>
    <dgm:cxn modelId="{83D4ECE7-1EB6-4CC5-8F43-E8482544D5BE}" srcId="{D8416B38-5EBE-4965-AB3A-4719D21639C8}" destId="{7DAA0145-CA14-4D70-BEE8-38E11161EDEB}" srcOrd="5" destOrd="0" parTransId="{E9670B7A-3F7C-412A-8F2B-6156F45A6014}" sibTransId="{0FFC339E-1005-4B94-890F-DA78D04D2829}"/>
    <dgm:cxn modelId="{7841E3F6-BE08-4880-8C10-F3674A337A87}" srcId="{2DBE5DCF-0EB4-43FB-88D7-C659E6340F6A}" destId="{26557463-FF61-4BB4-988E-2C114DCFD682}" srcOrd="0" destOrd="0" parTransId="{41D0C4FB-B1A8-4ED4-BBDB-E9A6DD974F02}" sibTransId="{12DC037F-3C32-4BD0-9C74-D7A5568ED985}"/>
    <dgm:cxn modelId="{FB564C92-B465-48E7-AF89-D647EB473584}" type="presParOf" srcId="{248221E3-DA6F-40C4-9D41-0EBAD8B6DC4C}" destId="{345A69CE-F47C-41D8-99EF-EC88E73C72CC}" srcOrd="0" destOrd="0" presId="urn:microsoft.com/office/officeart/2018/2/layout/IconVerticalSolidList"/>
    <dgm:cxn modelId="{D3381E08-601A-4415-AC8C-64A4E60A4A7D}" type="presParOf" srcId="{345A69CE-F47C-41D8-99EF-EC88E73C72CC}" destId="{3CE03F2D-953D-4D2E-BA00-D52E9A6E8503}" srcOrd="0" destOrd="0" presId="urn:microsoft.com/office/officeart/2018/2/layout/IconVerticalSolidList"/>
    <dgm:cxn modelId="{8D082138-5414-4737-AA35-554524E05E67}" type="presParOf" srcId="{345A69CE-F47C-41D8-99EF-EC88E73C72CC}" destId="{823BF693-AE3A-43AA-AA41-8565C54AF4ED}" srcOrd="1" destOrd="0" presId="urn:microsoft.com/office/officeart/2018/2/layout/IconVerticalSolidList"/>
    <dgm:cxn modelId="{43E5972B-B679-48C5-9F3E-1EB0D1452E00}" type="presParOf" srcId="{345A69CE-F47C-41D8-99EF-EC88E73C72CC}" destId="{C0BE8DCE-CA55-4A36-AA8A-C1DCF353074C}" srcOrd="2" destOrd="0" presId="urn:microsoft.com/office/officeart/2018/2/layout/IconVerticalSolidList"/>
    <dgm:cxn modelId="{5CC289B8-472A-420A-B29C-1F52EE92E595}" type="presParOf" srcId="{345A69CE-F47C-41D8-99EF-EC88E73C72CC}" destId="{5F22F154-8F5A-45AE-A361-FDA62A4934D8}" srcOrd="3" destOrd="0" presId="urn:microsoft.com/office/officeart/2018/2/layout/IconVerticalSolidList"/>
    <dgm:cxn modelId="{98EDDCC4-1A03-475E-A3DA-CB42A8F789B9}" type="presParOf" srcId="{248221E3-DA6F-40C4-9D41-0EBAD8B6DC4C}" destId="{E82252C4-93AD-40C8-969E-A9D14B2F6F6E}" srcOrd="1" destOrd="0" presId="urn:microsoft.com/office/officeart/2018/2/layout/IconVerticalSolidList"/>
    <dgm:cxn modelId="{4A79C253-3FDE-4D2E-89E5-92CF1C1176F7}" type="presParOf" srcId="{248221E3-DA6F-40C4-9D41-0EBAD8B6DC4C}" destId="{7BE942B3-76BB-4C56-B671-805EA003C11C}" srcOrd="2" destOrd="0" presId="urn:microsoft.com/office/officeart/2018/2/layout/IconVerticalSolidList"/>
    <dgm:cxn modelId="{080AE40E-C636-48CB-A4AD-E3AF21A989B2}" type="presParOf" srcId="{7BE942B3-76BB-4C56-B671-805EA003C11C}" destId="{5D5490C3-7EBA-472A-AFA7-E1AE300C9E12}" srcOrd="0" destOrd="0" presId="urn:microsoft.com/office/officeart/2018/2/layout/IconVerticalSolidList"/>
    <dgm:cxn modelId="{E7C6AD14-8709-48C2-A367-06807F261113}" type="presParOf" srcId="{7BE942B3-76BB-4C56-B671-805EA003C11C}" destId="{AB2771F8-EEED-47FA-8F5C-B142E6681616}" srcOrd="1" destOrd="0" presId="urn:microsoft.com/office/officeart/2018/2/layout/IconVerticalSolidList"/>
    <dgm:cxn modelId="{07DCA166-EB87-4875-BA42-9940F9CAFD1B}" type="presParOf" srcId="{7BE942B3-76BB-4C56-B671-805EA003C11C}" destId="{8C461062-0A5F-45CB-9FA5-E73E2AF69264}" srcOrd="2" destOrd="0" presId="urn:microsoft.com/office/officeart/2018/2/layout/IconVerticalSolidList"/>
    <dgm:cxn modelId="{C5D99081-A257-4737-90C1-1BB82413F34E}" type="presParOf" srcId="{7BE942B3-76BB-4C56-B671-805EA003C11C}" destId="{459CB6C5-D5AA-4C55-93A5-7F8E51AD4B92}" srcOrd="3" destOrd="0" presId="urn:microsoft.com/office/officeart/2018/2/layout/IconVerticalSolidList"/>
    <dgm:cxn modelId="{56AF1C84-3ABD-4400-A9DE-2824BA7C314B}" type="presParOf" srcId="{7BE942B3-76BB-4C56-B671-805EA003C11C}" destId="{FCCE0C57-D729-414F-832F-C28E911E473B}" srcOrd="4" destOrd="0" presId="urn:microsoft.com/office/officeart/2018/2/layout/IconVerticalSolidList"/>
    <dgm:cxn modelId="{6D726827-C94D-4CCA-8C22-DF65B8881ED7}" type="presParOf" srcId="{248221E3-DA6F-40C4-9D41-0EBAD8B6DC4C}" destId="{EACAF35A-D4F8-4A4B-AFD7-5EAE7CABA6A3}" srcOrd="3" destOrd="0" presId="urn:microsoft.com/office/officeart/2018/2/layout/IconVerticalSolidList"/>
    <dgm:cxn modelId="{AE1658B6-97EE-4436-8C7E-F60276FF8D6B}" type="presParOf" srcId="{248221E3-DA6F-40C4-9D41-0EBAD8B6DC4C}" destId="{6723E817-A00F-49BE-A322-51D8383E89F8}" srcOrd="4" destOrd="0" presId="urn:microsoft.com/office/officeart/2018/2/layout/IconVerticalSolidList"/>
    <dgm:cxn modelId="{79B95DD8-80FF-4843-9BFA-2D0868A45751}" type="presParOf" srcId="{6723E817-A00F-49BE-A322-51D8383E89F8}" destId="{6D75AF7C-2BFC-4F85-A4FB-AB5B451572EF}" srcOrd="0" destOrd="0" presId="urn:microsoft.com/office/officeart/2018/2/layout/IconVerticalSolidList"/>
    <dgm:cxn modelId="{2DE824F4-4CAE-462D-A38D-8B3EFA1C0AA8}" type="presParOf" srcId="{6723E817-A00F-49BE-A322-51D8383E89F8}" destId="{ABE45E03-3E78-407E-B6DE-3C941721C197}" srcOrd="1" destOrd="0" presId="urn:microsoft.com/office/officeart/2018/2/layout/IconVerticalSolidList"/>
    <dgm:cxn modelId="{CEFAE510-BF81-4169-BD57-492922AF8B5E}" type="presParOf" srcId="{6723E817-A00F-49BE-A322-51D8383E89F8}" destId="{5A6BEBC1-34D5-4177-9E61-08F675613EC1}" srcOrd="2" destOrd="0" presId="urn:microsoft.com/office/officeart/2018/2/layout/IconVerticalSolidList"/>
    <dgm:cxn modelId="{BD7CB3AC-9DCA-489B-AD93-4728B2E7EACE}" type="presParOf" srcId="{6723E817-A00F-49BE-A322-51D8383E89F8}" destId="{9DC87E81-5622-4B74-A927-68CFCE7C11EB}" srcOrd="3" destOrd="0" presId="urn:microsoft.com/office/officeart/2018/2/layout/IconVerticalSolidList"/>
    <dgm:cxn modelId="{51977CD2-F865-4767-BFFA-828038CE6543}" type="presParOf" srcId="{6723E817-A00F-49BE-A322-51D8383E89F8}" destId="{5FCD6E1C-C6AD-4824-AE55-747EDF0D68ED}" srcOrd="4" destOrd="0" presId="urn:microsoft.com/office/officeart/2018/2/layout/IconVerticalSolidList"/>
    <dgm:cxn modelId="{304D8B31-4931-46A4-B513-9F193DA5B24B}" type="presParOf" srcId="{248221E3-DA6F-40C4-9D41-0EBAD8B6DC4C}" destId="{71799DCB-6874-4E3E-A374-7A33EB2F4FA2}" srcOrd="5" destOrd="0" presId="urn:microsoft.com/office/officeart/2018/2/layout/IconVerticalSolidList"/>
    <dgm:cxn modelId="{8019DDC9-0E55-4D5E-8864-76546E4E574A}" type="presParOf" srcId="{248221E3-DA6F-40C4-9D41-0EBAD8B6DC4C}" destId="{B1D8A2B9-CD89-43F9-B086-9FB9B2640FB5}" srcOrd="6" destOrd="0" presId="urn:microsoft.com/office/officeart/2018/2/layout/IconVerticalSolidList"/>
    <dgm:cxn modelId="{AC047D6D-A96B-4E08-8A14-BFBE80D55C8B}" type="presParOf" srcId="{B1D8A2B9-CD89-43F9-B086-9FB9B2640FB5}" destId="{F1064ED7-B2BB-4A34-AC11-573CF34DEE3C}" srcOrd="0" destOrd="0" presId="urn:microsoft.com/office/officeart/2018/2/layout/IconVerticalSolidList"/>
    <dgm:cxn modelId="{B0E25B3A-A47A-421B-8F6A-B4E3AD3FBCDF}" type="presParOf" srcId="{B1D8A2B9-CD89-43F9-B086-9FB9B2640FB5}" destId="{971A970B-9C00-4718-9DB3-B951FFAB9285}" srcOrd="1" destOrd="0" presId="urn:microsoft.com/office/officeart/2018/2/layout/IconVerticalSolidList"/>
    <dgm:cxn modelId="{B5121EBF-E32F-4FAA-B553-308F38863643}" type="presParOf" srcId="{B1D8A2B9-CD89-43F9-B086-9FB9B2640FB5}" destId="{6CAB4B95-9E88-4491-B061-0A253600CFA1}" srcOrd="2" destOrd="0" presId="urn:microsoft.com/office/officeart/2018/2/layout/IconVerticalSolidList"/>
    <dgm:cxn modelId="{7EFD09F2-5E73-496F-9D48-93650CDA728F}" type="presParOf" srcId="{B1D8A2B9-CD89-43F9-B086-9FB9B2640FB5}" destId="{01E7E1EF-E934-457C-9D4D-CE99CA2B3DCA}" srcOrd="3" destOrd="0" presId="urn:microsoft.com/office/officeart/2018/2/layout/IconVerticalSolidList"/>
    <dgm:cxn modelId="{661C7B31-E2E9-4558-9703-1B8E7925EE9E}" type="presParOf" srcId="{B1D8A2B9-CD89-43F9-B086-9FB9B2640FB5}" destId="{DCA8A6B6-09A0-414C-A3E0-82144E76EC9E}" srcOrd="4" destOrd="0" presId="urn:microsoft.com/office/officeart/2018/2/layout/IconVerticalSolidList"/>
    <dgm:cxn modelId="{46E04C4A-4366-4491-9E4E-D12833C68EE4}" type="presParOf" srcId="{248221E3-DA6F-40C4-9D41-0EBAD8B6DC4C}" destId="{94D3F04A-8207-4F22-B77F-B75F14BE66AF}" srcOrd="7" destOrd="0" presId="urn:microsoft.com/office/officeart/2018/2/layout/IconVerticalSolidList"/>
    <dgm:cxn modelId="{71D5A905-7180-4CD9-A90B-0DC5D20B36EA}" type="presParOf" srcId="{248221E3-DA6F-40C4-9D41-0EBAD8B6DC4C}" destId="{C646FC62-1741-4833-9BF2-B646D6DC7DE4}" srcOrd="8" destOrd="0" presId="urn:microsoft.com/office/officeart/2018/2/layout/IconVerticalSolidList"/>
    <dgm:cxn modelId="{CA966990-8D21-468B-B1D0-6F8C9B0FEB85}" type="presParOf" srcId="{C646FC62-1741-4833-9BF2-B646D6DC7DE4}" destId="{9D8BD32F-7799-4598-AAD5-32F8145CDCD1}" srcOrd="0" destOrd="0" presId="urn:microsoft.com/office/officeart/2018/2/layout/IconVerticalSolidList"/>
    <dgm:cxn modelId="{CE7A0AA8-188D-40EA-A340-B7483805D286}" type="presParOf" srcId="{C646FC62-1741-4833-9BF2-B646D6DC7DE4}" destId="{FFB754E5-B769-475A-8A03-A662DAD48933}" srcOrd="1" destOrd="0" presId="urn:microsoft.com/office/officeart/2018/2/layout/IconVerticalSolidList"/>
    <dgm:cxn modelId="{AD487B3A-C928-43D0-AF55-915382A82CD3}" type="presParOf" srcId="{C646FC62-1741-4833-9BF2-B646D6DC7DE4}" destId="{FBCEA7B0-DBD8-4BCC-B207-3750A8671A1C}" srcOrd="2" destOrd="0" presId="urn:microsoft.com/office/officeart/2018/2/layout/IconVerticalSolidList"/>
    <dgm:cxn modelId="{EFEC8CF6-077C-476F-8818-1E55EF81BEF7}" type="presParOf" srcId="{C646FC62-1741-4833-9BF2-B646D6DC7DE4}" destId="{008E81BB-3BAD-4E77-8C3C-79741D4DD4B7}" srcOrd="3" destOrd="0" presId="urn:microsoft.com/office/officeart/2018/2/layout/IconVerticalSolidList"/>
    <dgm:cxn modelId="{B7EC29AB-E394-49B2-A0AC-FC5D6C170AE4}" type="presParOf" srcId="{248221E3-DA6F-40C4-9D41-0EBAD8B6DC4C}" destId="{50AF4921-B5D9-45D1-8FC4-96F5A28AD36F}" srcOrd="9" destOrd="0" presId="urn:microsoft.com/office/officeart/2018/2/layout/IconVerticalSolidList"/>
    <dgm:cxn modelId="{AC38DC1F-E63B-4228-B19E-C5A6B5D0C100}" type="presParOf" srcId="{248221E3-DA6F-40C4-9D41-0EBAD8B6DC4C}" destId="{BDF03000-91C8-44D8-8314-61A1B183C026}" srcOrd="10" destOrd="0" presId="urn:microsoft.com/office/officeart/2018/2/layout/IconVerticalSolidList"/>
    <dgm:cxn modelId="{51AD8377-88CF-4644-A85A-46D6816CEA90}" type="presParOf" srcId="{BDF03000-91C8-44D8-8314-61A1B183C026}" destId="{6FE87B44-CCA9-4B4D-A405-7D8F719D4573}" srcOrd="0" destOrd="0" presId="urn:microsoft.com/office/officeart/2018/2/layout/IconVerticalSolidList"/>
    <dgm:cxn modelId="{F971B38E-C423-49DA-9646-4A24317875B0}" type="presParOf" srcId="{BDF03000-91C8-44D8-8314-61A1B183C026}" destId="{2A1CB648-3B07-497F-80EB-546A14107B36}" srcOrd="1" destOrd="0" presId="urn:microsoft.com/office/officeart/2018/2/layout/IconVerticalSolidList"/>
    <dgm:cxn modelId="{F4148DC6-93A1-4839-895B-A5A966C6AB86}" type="presParOf" srcId="{BDF03000-91C8-44D8-8314-61A1B183C026}" destId="{0F74A1BB-FF48-42E1-9B5A-ECF03B870AF5}" srcOrd="2" destOrd="0" presId="urn:microsoft.com/office/officeart/2018/2/layout/IconVerticalSolidList"/>
    <dgm:cxn modelId="{3FEC85E9-EC63-4243-95DC-FBFEC491C212}" type="presParOf" srcId="{BDF03000-91C8-44D8-8314-61A1B183C026}" destId="{3BB0AE36-8D5D-46DB-B537-3DB6B2007C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F3AE4-AFCF-453F-A07C-FF87CCBF24A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AF1C5295-3912-424F-BF25-7E16FD1DE621}">
      <dgm:prSet/>
      <dgm:spPr/>
      <dgm:t>
        <a:bodyPr/>
        <a:lstStyle/>
        <a:p>
          <a:r>
            <a:rPr lang="en-US" baseline="0" dirty="0"/>
            <a:t>We are all Entrepreneurs.  General discussion &amp; current trends overview </a:t>
          </a:r>
          <a:endParaRPr lang="en-US" dirty="0"/>
        </a:p>
      </dgm:t>
    </dgm:pt>
    <dgm:pt modelId="{CF545EBC-498F-4F6B-96A9-8686D204F352}" type="parTrans" cxnId="{182FB7D9-2833-424A-918F-BCD6822ABB05}">
      <dgm:prSet/>
      <dgm:spPr/>
      <dgm:t>
        <a:bodyPr/>
        <a:lstStyle/>
        <a:p>
          <a:endParaRPr lang="en-US"/>
        </a:p>
      </dgm:t>
    </dgm:pt>
    <dgm:pt modelId="{B89FB1DB-E3D5-43DA-BE36-604DEE642308}" type="sibTrans" cxnId="{182FB7D9-2833-424A-918F-BCD6822ABB05}">
      <dgm:prSet/>
      <dgm:spPr/>
      <dgm:t>
        <a:bodyPr/>
        <a:lstStyle/>
        <a:p>
          <a:endParaRPr lang="en-US"/>
        </a:p>
      </dgm:t>
    </dgm:pt>
    <dgm:pt modelId="{8738CCE8-04AF-48F0-B33D-F3CFDCC9190D}">
      <dgm:prSet/>
      <dgm:spPr/>
      <dgm:t>
        <a:bodyPr/>
        <a:lstStyle/>
        <a:p>
          <a:r>
            <a:rPr lang="en-US" baseline="0"/>
            <a:t>Entrepreneurial Education &amp; Workforce Development</a:t>
          </a:r>
          <a:endParaRPr lang="en-US"/>
        </a:p>
      </dgm:t>
    </dgm:pt>
    <dgm:pt modelId="{21E8BD9C-59C8-46E9-B375-F3D3F8162978}" type="parTrans" cxnId="{72231C3D-ACE3-4468-A758-E7397E83BD50}">
      <dgm:prSet/>
      <dgm:spPr/>
      <dgm:t>
        <a:bodyPr/>
        <a:lstStyle/>
        <a:p>
          <a:endParaRPr lang="en-US"/>
        </a:p>
      </dgm:t>
    </dgm:pt>
    <dgm:pt modelId="{4115D95A-A431-42C2-85F9-2A0E8A1FE796}" type="sibTrans" cxnId="{72231C3D-ACE3-4468-A758-E7397E83BD50}">
      <dgm:prSet/>
      <dgm:spPr/>
      <dgm:t>
        <a:bodyPr/>
        <a:lstStyle/>
        <a:p>
          <a:endParaRPr lang="en-US"/>
        </a:p>
      </dgm:t>
    </dgm:pt>
    <dgm:pt modelId="{03A5B00A-0945-49C4-93AD-1FC82F7466A2}">
      <dgm:prSet/>
      <dgm:spPr/>
      <dgm:t>
        <a:bodyPr/>
        <a:lstStyle/>
        <a:p>
          <a:r>
            <a:rPr lang="en-US" baseline="0"/>
            <a:t>Locally based trends and insights</a:t>
          </a:r>
          <a:endParaRPr lang="en-US"/>
        </a:p>
      </dgm:t>
    </dgm:pt>
    <dgm:pt modelId="{CF70F92C-C03F-4ECF-8E7C-3B08BD729FCE}" type="parTrans" cxnId="{AD209425-716A-41C5-929D-C49BDF7D6D3A}">
      <dgm:prSet/>
      <dgm:spPr/>
      <dgm:t>
        <a:bodyPr/>
        <a:lstStyle/>
        <a:p>
          <a:endParaRPr lang="en-US"/>
        </a:p>
      </dgm:t>
    </dgm:pt>
    <dgm:pt modelId="{570EAADC-8F66-4ABD-B9EF-0DE6BF637C9B}" type="sibTrans" cxnId="{AD209425-716A-41C5-929D-C49BDF7D6D3A}">
      <dgm:prSet/>
      <dgm:spPr/>
      <dgm:t>
        <a:bodyPr/>
        <a:lstStyle/>
        <a:p>
          <a:endParaRPr lang="en-US"/>
        </a:p>
      </dgm:t>
    </dgm:pt>
    <dgm:pt modelId="{E7EF288F-06C5-426B-ACE6-E569D4CAD9F2}">
      <dgm:prSet/>
      <dgm:spPr/>
      <dgm:t>
        <a:bodyPr/>
        <a:lstStyle/>
        <a:p>
          <a:r>
            <a:rPr lang="en-US" baseline="0"/>
            <a:t>Strategy</a:t>
          </a:r>
          <a:endParaRPr lang="en-US"/>
        </a:p>
      </dgm:t>
    </dgm:pt>
    <dgm:pt modelId="{BB284B48-1308-45AB-8FFA-1D844A398F80}" type="parTrans" cxnId="{9C412914-401F-4131-95D2-B5B7F9A77AE5}">
      <dgm:prSet/>
      <dgm:spPr/>
      <dgm:t>
        <a:bodyPr/>
        <a:lstStyle/>
        <a:p>
          <a:endParaRPr lang="en-US"/>
        </a:p>
      </dgm:t>
    </dgm:pt>
    <dgm:pt modelId="{CC9B6B9D-3FBF-47E2-ADD4-83A788E0CD0B}" type="sibTrans" cxnId="{9C412914-401F-4131-95D2-B5B7F9A77AE5}">
      <dgm:prSet/>
      <dgm:spPr/>
      <dgm:t>
        <a:bodyPr/>
        <a:lstStyle/>
        <a:p>
          <a:endParaRPr lang="en-US"/>
        </a:p>
      </dgm:t>
    </dgm:pt>
    <dgm:pt modelId="{3752BDF6-03E1-46ED-AA9E-C54C173ED0CB}" type="pres">
      <dgm:prSet presAssocID="{C34F3AE4-AFCF-453F-A07C-FF87CCBF24AA}" presName="root" presStyleCnt="0">
        <dgm:presLayoutVars>
          <dgm:dir/>
          <dgm:resizeHandles val="exact"/>
        </dgm:presLayoutVars>
      </dgm:prSet>
      <dgm:spPr/>
    </dgm:pt>
    <dgm:pt modelId="{AF2F1924-C94D-40F3-AE97-037AFC0A2AB6}" type="pres">
      <dgm:prSet presAssocID="{AF1C5295-3912-424F-BF25-7E16FD1DE621}" presName="compNode" presStyleCnt="0"/>
      <dgm:spPr/>
    </dgm:pt>
    <dgm:pt modelId="{53C681EB-7BA6-484E-96D6-8FA9A26299BC}" type="pres">
      <dgm:prSet presAssocID="{AF1C5295-3912-424F-BF25-7E16FD1DE62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B8BE238-43F4-4B5C-AD86-EE3A062CAF58}" type="pres">
      <dgm:prSet presAssocID="{AF1C5295-3912-424F-BF25-7E16FD1DE621}" presName="spaceRect" presStyleCnt="0"/>
      <dgm:spPr/>
    </dgm:pt>
    <dgm:pt modelId="{A15B4650-8C38-47BE-BE3A-80532BF1F997}" type="pres">
      <dgm:prSet presAssocID="{AF1C5295-3912-424F-BF25-7E16FD1DE621}" presName="textRect" presStyleLbl="revTx" presStyleIdx="0" presStyleCnt="4">
        <dgm:presLayoutVars>
          <dgm:chMax val="1"/>
          <dgm:chPref val="1"/>
        </dgm:presLayoutVars>
      </dgm:prSet>
      <dgm:spPr/>
    </dgm:pt>
    <dgm:pt modelId="{B6E85D24-FBA0-4B8B-B948-5DE521BD536D}" type="pres">
      <dgm:prSet presAssocID="{B89FB1DB-E3D5-43DA-BE36-604DEE642308}" presName="sibTrans" presStyleCnt="0"/>
      <dgm:spPr/>
    </dgm:pt>
    <dgm:pt modelId="{7497A071-4C85-4DCC-91E2-9499FDD8787C}" type="pres">
      <dgm:prSet presAssocID="{8738CCE8-04AF-48F0-B33D-F3CFDCC9190D}" presName="compNode" presStyleCnt="0"/>
      <dgm:spPr/>
    </dgm:pt>
    <dgm:pt modelId="{CB3415D0-9719-401D-B898-44AE6D7F70E9}" type="pres">
      <dgm:prSet presAssocID="{8738CCE8-04AF-48F0-B33D-F3CFDCC9190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04C166C-1A16-4065-896C-04597B1D58CB}" type="pres">
      <dgm:prSet presAssocID="{8738CCE8-04AF-48F0-B33D-F3CFDCC9190D}" presName="spaceRect" presStyleCnt="0"/>
      <dgm:spPr/>
    </dgm:pt>
    <dgm:pt modelId="{2D909B19-56DC-426A-ADBC-BA8E5B47083B}" type="pres">
      <dgm:prSet presAssocID="{8738CCE8-04AF-48F0-B33D-F3CFDCC9190D}" presName="textRect" presStyleLbl="revTx" presStyleIdx="1" presStyleCnt="4">
        <dgm:presLayoutVars>
          <dgm:chMax val="1"/>
          <dgm:chPref val="1"/>
        </dgm:presLayoutVars>
      </dgm:prSet>
      <dgm:spPr/>
    </dgm:pt>
    <dgm:pt modelId="{07A9D6C1-69C6-4A34-8016-5A36C372D9C1}" type="pres">
      <dgm:prSet presAssocID="{4115D95A-A431-42C2-85F9-2A0E8A1FE796}" presName="sibTrans" presStyleCnt="0"/>
      <dgm:spPr/>
    </dgm:pt>
    <dgm:pt modelId="{743BE609-E8FD-4F8B-AB5F-E9032C67C237}" type="pres">
      <dgm:prSet presAssocID="{03A5B00A-0945-49C4-93AD-1FC82F7466A2}" presName="compNode" presStyleCnt="0"/>
      <dgm:spPr/>
    </dgm:pt>
    <dgm:pt modelId="{F4D15D6E-25AE-47E6-ACFF-57DBEBC7E8C4}" type="pres">
      <dgm:prSet presAssocID="{03A5B00A-0945-49C4-93AD-1FC82F7466A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CFDB8318-8166-4C72-92F9-32F4B2276799}" type="pres">
      <dgm:prSet presAssocID="{03A5B00A-0945-49C4-93AD-1FC82F7466A2}" presName="spaceRect" presStyleCnt="0"/>
      <dgm:spPr/>
    </dgm:pt>
    <dgm:pt modelId="{B2979AB8-E2A0-468E-B730-C132ACB3B331}" type="pres">
      <dgm:prSet presAssocID="{03A5B00A-0945-49C4-93AD-1FC82F7466A2}" presName="textRect" presStyleLbl="revTx" presStyleIdx="2" presStyleCnt="4">
        <dgm:presLayoutVars>
          <dgm:chMax val="1"/>
          <dgm:chPref val="1"/>
        </dgm:presLayoutVars>
      </dgm:prSet>
      <dgm:spPr/>
    </dgm:pt>
    <dgm:pt modelId="{88EAA5FD-749C-41D1-A572-502BB0235A1B}" type="pres">
      <dgm:prSet presAssocID="{570EAADC-8F66-4ABD-B9EF-0DE6BF637C9B}" presName="sibTrans" presStyleCnt="0"/>
      <dgm:spPr/>
    </dgm:pt>
    <dgm:pt modelId="{BAF4BC3A-1005-45D4-8279-BD1F7E84AFF5}" type="pres">
      <dgm:prSet presAssocID="{E7EF288F-06C5-426B-ACE6-E569D4CAD9F2}" presName="compNode" presStyleCnt="0"/>
      <dgm:spPr/>
    </dgm:pt>
    <dgm:pt modelId="{8A6313DD-59CD-446E-8C78-74312513332E}" type="pres">
      <dgm:prSet presAssocID="{E7EF288F-06C5-426B-ACE6-E569D4CAD9F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CA598B82-03AA-4F03-A9C2-D06FA47FE983}" type="pres">
      <dgm:prSet presAssocID="{E7EF288F-06C5-426B-ACE6-E569D4CAD9F2}" presName="spaceRect" presStyleCnt="0"/>
      <dgm:spPr/>
    </dgm:pt>
    <dgm:pt modelId="{24EC25B1-E3EB-41B1-AB09-86DDC8C0AD29}" type="pres">
      <dgm:prSet presAssocID="{E7EF288F-06C5-426B-ACE6-E569D4CAD9F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C412914-401F-4131-95D2-B5B7F9A77AE5}" srcId="{C34F3AE4-AFCF-453F-A07C-FF87CCBF24AA}" destId="{E7EF288F-06C5-426B-ACE6-E569D4CAD9F2}" srcOrd="3" destOrd="0" parTransId="{BB284B48-1308-45AB-8FFA-1D844A398F80}" sibTransId="{CC9B6B9D-3FBF-47E2-ADD4-83A788E0CD0B}"/>
    <dgm:cxn modelId="{AD209425-716A-41C5-929D-C49BDF7D6D3A}" srcId="{C34F3AE4-AFCF-453F-A07C-FF87CCBF24AA}" destId="{03A5B00A-0945-49C4-93AD-1FC82F7466A2}" srcOrd="2" destOrd="0" parTransId="{CF70F92C-C03F-4ECF-8E7C-3B08BD729FCE}" sibTransId="{570EAADC-8F66-4ABD-B9EF-0DE6BF637C9B}"/>
    <dgm:cxn modelId="{72231C3D-ACE3-4468-A758-E7397E83BD50}" srcId="{C34F3AE4-AFCF-453F-A07C-FF87CCBF24AA}" destId="{8738CCE8-04AF-48F0-B33D-F3CFDCC9190D}" srcOrd="1" destOrd="0" parTransId="{21E8BD9C-59C8-46E9-B375-F3D3F8162978}" sibTransId="{4115D95A-A431-42C2-85F9-2A0E8A1FE796}"/>
    <dgm:cxn modelId="{49197D5F-F636-471F-A4B1-B2E0B30CAC2B}" type="presOf" srcId="{03A5B00A-0945-49C4-93AD-1FC82F7466A2}" destId="{B2979AB8-E2A0-468E-B730-C132ACB3B331}" srcOrd="0" destOrd="0" presId="urn:microsoft.com/office/officeart/2018/2/layout/IconLabelList"/>
    <dgm:cxn modelId="{429F009E-6673-4FA5-94AC-38204D90E16B}" type="presOf" srcId="{E7EF288F-06C5-426B-ACE6-E569D4CAD9F2}" destId="{24EC25B1-E3EB-41B1-AB09-86DDC8C0AD29}" srcOrd="0" destOrd="0" presId="urn:microsoft.com/office/officeart/2018/2/layout/IconLabelList"/>
    <dgm:cxn modelId="{4DEE9AA2-A50D-4211-A019-6BC5A4E1B855}" type="presOf" srcId="{8738CCE8-04AF-48F0-B33D-F3CFDCC9190D}" destId="{2D909B19-56DC-426A-ADBC-BA8E5B47083B}" srcOrd="0" destOrd="0" presId="urn:microsoft.com/office/officeart/2018/2/layout/IconLabelList"/>
    <dgm:cxn modelId="{182FB7D9-2833-424A-918F-BCD6822ABB05}" srcId="{C34F3AE4-AFCF-453F-A07C-FF87CCBF24AA}" destId="{AF1C5295-3912-424F-BF25-7E16FD1DE621}" srcOrd="0" destOrd="0" parTransId="{CF545EBC-498F-4F6B-96A9-8686D204F352}" sibTransId="{B89FB1DB-E3D5-43DA-BE36-604DEE642308}"/>
    <dgm:cxn modelId="{28666EF2-546F-4D49-9A17-E696826BE609}" type="presOf" srcId="{C34F3AE4-AFCF-453F-A07C-FF87CCBF24AA}" destId="{3752BDF6-03E1-46ED-AA9E-C54C173ED0CB}" srcOrd="0" destOrd="0" presId="urn:microsoft.com/office/officeart/2018/2/layout/IconLabelList"/>
    <dgm:cxn modelId="{C928E5F4-96A6-4E11-90E2-EB0025177181}" type="presOf" srcId="{AF1C5295-3912-424F-BF25-7E16FD1DE621}" destId="{A15B4650-8C38-47BE-BE3A-80532BF1F997}" srcOrd="0" destOrd="0" presId="urn:microsoft.com/office/officeart/2018/2/layout/IconLabelList"/>
    <dgm:cxn modelId="{4A94F684-869C-4129-92C8-8534942277B6}" type="presParOf" srcId="{3752BDF6-03E1-46ED-AA9E-C54C173ED0CB}" destId="{AF2F1924-C94D-40F3-AE97-037AFC0A2AB6}" srcOrd="0" destOrd="0" presId="urn:microsoft.com/office/officeart/2018/2/layout/IconLabelList"/>
    <dgm:cxn modelId="{3E133829-74E2-4BCA-AB72-C24B89357150}" type="presParOf" srcId="{AF2F1924-C94D-40F3-AE97-037AFC0A2AB6}" destId="{53C681EB-7BA6-484E-96D6-8FA9A26299BC}" srcOrd="0" destOrd="0" presId="urn:microsoft.com/office/officeart/2018/2/layout/IconLabelList"/>
    <dgm:cxn modelId="{0B19CC79-B2B5-4B3F-ACD1-2097A58C6348}" type="presParOf" srcId="{AF2F1924-C94D-40F3-AE97-037AFC0A2AB6}" destId="{EB8BE238-43F4-4B5C-AD86-EE3A062CAF58}" srcOrd="1" destOrd="0" presId="urn:microsoft.com/office/officeart/2018/2/layout/IconLabelList"/>
    <dgm:cxn modelId="{8E268219-4465-4BB2-851E-CF01BAADEB66}" type="presParOf" srcId="{AF2F1924-C94D-40F3-AE97-037AFC0A2AB6}" destId="{A15B4650-8C38-47BE-BE3A-80532BF1F997}" srcOrd="2" destOrd="0" presId="urn:microsoft.com/office/officeart/2018/2/layout/IconLabelList"/>
    <dgm:cxn modelId="{F70039C6-8BE1-4AF7-91F4-899F991BF6C5}" type="presParOf" srcId="{3752BDF6-03E1-46ED-AA9E-C54C173ED0CB}" destId="{B6E85D24-FBA0-4B8B-B948-5DE521BD536D}" srcOrd="1" destOrd="0" presId="urn:microsoft.com/office/officeart/2018/2/layout/IconLabelList"/>
    <dgm:cxn modelId="{2F149029-90BC-49B5-BFBB-A983A60B60D1}" type="presParOf" srcId="{3752BDF6-03E1-46ED-AA9E-C54C173ED0CB}" destId="{7497A071-4C85-4DCC-91E2-9499FDD8787C}" srcOrd="2" destOrd="0" presId="urn:microsoft.com/office/officeart/2018/2/layout/IconLabelList"/>
    <dgm:cxn modelId="{6EDA00C3-7D5E-40F3-A4E4-BFAD9695D479}" type="presParOf" srcId="{7497A071-4C85-4DCC-91E2-9499FDD8787C}" destId="{CB3415D0-9719-401D-B898-44AE6D7F70E9}" srcOrd="0" destOrd="0" presId="urn:microsoft.com/office/officeart/2018/2/layout/IconLabelList"/>
    <dgm:cxn modelId="{E4024086-5DC8-422C-8FF8-6B71D24FBF0F}" type="presParOf" srcId="{7497A071-4C85-4DCC-91E2-9499FDD8787C}" destId="{504C166C-1A16-4065-896C-04597B1D58CB}" srcOrd="1" destOrd="0" presId="urn:microsoft.com/office/officeart/2018/2/layout/IconLabelList"/>
    <dgm:cxn modelId="{CCBDA39F-77CC-4AA3-A806-BAF138CC00B0}" type="presParOf" srcId="{7497A071-4C85-4DCC-91E2-9499FDD8787C}" destId="{2D909B19-56DC-426A-ADBC-BA8E5B47083B}" srcOrd="2" destOrd="0" presId="urn:microsoft.com/office/officeart/2018/2/layout/IconLabelList"/>
    <dgm:cxn modelId="{03023608-EDAC-4BB8-828F-B1E1781BA57D}" type="presParOf" srcId="{3752BDF6-03E1-46ED-AA9E-C54C173ED0CB}" destId="{07A9D6C1-69C6-4A34-8016-5A36C372D9C1}" srcOrd="3" destOrd="0" presId="urn:microsoft.com/office/officeart/2018/2/layout/IconLabelList"/>
    <dgm:cxn modelId="{A2C3B441-0D05-47B0-89A4-812F25F55B22}" type="presParOf" srcId="{3752BDF6-03E1-46ED-AA9E-C54C173ED0CB}" destId="{743BE609-E8FD-4F8B-AB5F-E9032C67C237}" srcOrd="4" destOrd="0" presId="urn:microsoft.com/office/officeart/2018/2/layout/IconLabelList"/>
    <dgm:cxn modelId="{53C1CD35-BCF9-4E90-83E0-5E2F85EDB1E6}" type="presParOf" srcId="{743BE609-E8FD-4F8B-AB5F-E9032C67C237}" destId="{F4D15D6E-25AE-47E6-ACFF-57DBEBC7E8C4}" srcOrd="0" destOrd="0" presId="urn:microsoft.com/office/officeart/2018/2/layout/IconLabelList"/>
    <dgm:cxn modelId="{0CA689D8-C979-4B6C-9CA8-07DC0EB4F523}" type="presParOf" srcId="{743BE609-E8FD-4F8B-AB5F-E9032C67C237}" destId="{CFDB8318-8166-4C72-92F9-32F4B2276799}" srcOrd="1" destOrd="0" presId="urn:microsoft.com/office/officeart/2018/2/layout/IconLabelList"/>
    <dgm:cxn modelId="{F1AB6B5B-4C09-4E6F-8756-3787C7D3444E}" type="presParOf" srcId="{743BE609-E8FD-4F8B-AB5F-E9032C67C237}" destId="{B2979AB8-E2A0-468E-B730-C132ACB3B331}" srcOrd="2" destOrd="0" presId="urn:microsoft.com/office/officeart/2018/2/layout/IconLabelList"/>
    <dgm:cxn modelId="{39D9C95F-39FF-4351-A3C5-508475EB4FEE}" type="presParOf" srcId="{3752BDF6-03E1-46ED-AA9E-C54C173ED0CB}" destId="{88EAA5FD-749C-41D1-A572-502BB0235A1B}" srcOrd="5" destOrd="0" presId="urn:microsoft.com/office/officeart/2018/2/layout/IconLabelList"/>
    <dgm:cxn modelId="{B1049D98-09D3-44EA-AD3D-85EF7E07C3FD}" type="presParOf" srcId="{3752BDF6-03E1-46ED-AA9E-C54C173ED0CB}" destId="{BAF4BC3A-1005-45D4-8279-BD1F7E84AFF5}" srcOrd="6" destOrd="0" presId="urn:microsoft.com/office/officeart/2018/2/layout/IconLabelList"/>
    <dgm:cxn modelId="{2F025A99-AE8E-4D94-955F-D3B87F0B0D74}" type="presParOf" srcId="{BAF4BC3A-1005-45D4-8279-BD1F7E84AFF5}" destId="{8A6313DD-59CD-446E-8C78-74312513332E}" srcOrd="0" destOrd="0" presId="urn:microsoft.com/office/officeart/2018/2/layout/IconLabelList"/>
    <dgm:cxn modelId="{87C76F17-AC7C-4C5A-8EA6-1402097AC992}" type="presParOf" srcId="{BAF4BC3A-1005-45D4-8279-BD1F7E84AFF5}" destId="{CA598B82-03AA-4F03-A9C2-D06FA47FE983}" srcOrd="1" destOrd="0" presId="urn:microsoft.com/office/officeart/2018/2/layout/IconLabelList"/>
    <dgm:cxn modelId="{C9D5E010-1C12-4C26-999A-9E802CC9FDE0}" type="presParOf" srcId="{BAF4BC3A-1005-45D4-8279-BD1F7E84AFF5}" destId="{24EC25B1-E3EB-41B1-AB09-86DDC8C0AD2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A886A-4909-4921-A1DC-9816702E406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0D0DF2-2B5D-447E-8F0E-F7D8E8B37B83}">
      <dgm:prSet/>
      <dgm:spPr/>
      <dgm:t>
        <a:bodyPr/>
        <a:lstStyle/>
        <a:p>
          <a:r>
            <a:rPr lang="en-US"/>
            <a:t>Startup success stories </a:t>
          </a:r>
        </a:p>
      </dgm:t>
    </dgm:pt>
    <dgm:pt modelId="{42490207-B99A-42B4-B560-4819D5DC41E8}" type="parTrans" cxnId="{4CA3D7C2-3A65-4DB7-97E7-8B60BB6660F7}">
      <dgm:prSet/>
      <dgm:spPr/>
      <dgm:t>
        <a:bodyPr/>
        <a:lstStyle/>
        <a:p>
          <a:endParaRPr lang="en-US"/>
        </a:p>
      </dgm:t>
    </dgm:pt>
    <dgm:pt modelId="{27112237-82EF-489F-8718-1A0B172F69D9}" type="sibTrans" cxnId="{4CA3D7C2-3A65-4DB7-97E7-8B60BB6660F7}">
      <dgm:prSet/>
      <dgm:spPr/>
      <dgm:t>
        <a:bodyPr/>
        <a:lstStyle/>
        <a:p>
          <a:endParaRPr lang="en-US"/>
        </a:p>
      </dgm:t>
    </dgm:pt>
    <dgm:pt modelId="{A4852CBB-0C1E-48E5-875D-0357839AF91F}">
      <dgm:prSet/>
      <dgm:spPr/>
      <dgm:t>
        <a:bodyPr/>
        <a:lstStyle/>
        <a:p>
          <a:r>
            <a:rPr lang="en-US"/>
            <a:t>What to look out for</a:t>
          </a:r>
        </a:p>
      </dgm:t>
    </dgm:pt>
    <dgm:pt modelId="{0AF3911D-9581-4AFA-90B2-96A0D28CBF22}" type="parTrans" cxnId="{E279FA23-9E88-40F5-B567-5FFF94680433}">
      <dgm:prSet/>
      <dgm:spPr/>
      <dgm:t>
        <a:bodyPr/>
        <a:lstStyle/>
        <a:p>
          <a:endParaRPr lang="en-US"/>
        </a:p>
      </dgm:t>
    </dgm:pt>
    <dgm:pt modelId="{3968DC91-EA2C-4F1F-8634-B5C2A1EC5E92}" type="sibTrans" cxnId="{E279FA23-9E88-40F5-B567-5FFF94680433}">
      <dgm:prSet/>
      <dgm:spPr/>
      <dgm:t>
        <a:bodyPr/>
        <a:lstStyle/>
        <a:p>
          <a:endParaRPr lang="en-US"/>
        </a:p>
      </dgm:t>
    </dgm:pt>
    <dgm:pt modelId="{F894D9A9-DECE-4A4A-B93D-4BD052C407A5}">
      <dgm:prSet/>
      <dgm:spPr/>
      <dgm:t>
        <a:bodyPr/>
        <a:lstStyle/>
        <a:p>
          <a:r>
            <a:rPr lang="en-US" dirty="0"/>
            <a:t>Adapting to evolving technology &amp; importance of developing an adaptable workforce</a:t>
          </a:r>
        </a:p>
      </dgm:t>
    </dgm:pt>
    <dgm:pt modelId="{59073044-333C-4DA0-B79F-6C7EA4039EA0}" type="parTrans" cxnId="{A21B5B35-B8CA-4FA0-A78C-CAEDF366BEAC}">
      <dgm:prSet/>
      <dgm:spPr/>
      <dgm:t>
        <a:bodyPr/>
        <a:lstStyle/>
        <a:p>
          <a:endParaRPr lang="en-US"/>
        </a:p>
      </dgm:t>
    </dgm:pt>
    <dgm:pt modelId="{94DF16B7-BFD7-47C4-8537-29AD9DC026E3}" type="sibTrans" cxnId="{A21B5B35-B8CA-4FA0-A78C-CAEDF366BEAC}">
      <dgm:prSet/>
      <dgm:spPr/>
      <dgm:t>
        <a:bodyPr/>
        <a:lstStyle/>
        <a:p>
          <a:endParaRPr lang="en-US"/>
        </a:p>
      </dgm:t>
    </dgm:pt>
    <dgm:pt modelId="{76C222C9-1AA5-4327-9699-28F98539D60A}">
      <dgm:prSet/>
      <dgm:spPr/>
      <dgm:t>
        <a:bodyPr/>
        <a:lstStyle/>
        <a:p>
          <a:r>
            <a:rPr lang="en-US" dirty="0"/>
            <a:t>Developing a strategic business plan</a:t>
          </a:r>
        </a:p>
      </dgm:t>
    </dgm:pt>
    <dgm:pt modelId="{4C7462AD-D33E-452E-B64C-8AA07B440FA0}" type="parTrans" cxnId="{C43315BA-9575-47A9-8B06-86382BD32075}">
      <dgm:prSet/>
      <dgm:spPr/>
      <dgm:t>
        <a:bodyPr/>
        <a:lstStyle/>
        <a:p>
          <a:endParaRPr lang="en-US"/>
        </a:p>
      </dgm:t>
    </dgm:pt>
    <dgm:pt modelId="{340F0E5B-2C9F-4940-8C90-A90B306A9B5A}" type="sibTrans" cxnId="{C43315BA-9575-47A9-8B06-86382BD32075}">
      <dgm:prSet/>
      <dgm:spPr/>
      <dgm:t>
        <a:bodyPr/>
        <a:lstStyle/>
        <a:p>
          <a:endParaRPr lang="en-US"/>
        </a:p>
      </dgm:t>
    </dgm:pt>
    <dgm:pt modelId="{AFCBF348-7DCA-4F37-B803-EBF3AE60E377}">
      <dgm:prSet/>
      <dgm:spPr/>
      <dgm:t>
        <a:bodyPr/>
        <a:lstStyle/>
        <a:p>
          <a:r>
            <a:rPr lang="en-US" dirty="0"/>
            <a:t>Building the best team (internally &amp; externally) </a:t>
          </a:r>
        </a:p>
      </dgm:t>
    </dgm:pt>
    <dgm:pt modelId="{BB365DC8-3C5C-413A-A6CB-02B0B400A737}" type="parTrans" cxnId="{9D117AF5-8F35-45DE-A6A1-BE4F9DDE4A57}">
      <dgm:prSet/>
      <dgm:spPr/>
      <dgm:t>
        <a:bodyPr/>
        <a:lstStyle/>
        <a:p>
          <a:endParaRPr lang="en-US"/>
        </a:p>
      </dgm:t>
    </dgm:pt>
    <dgm:pt modelId="{55D31305-466B-442E-A361-886391B366A4}" type="sibTrans" cxnId="{9D117AF5-8F35-45DE-A6A1-BE4F9DDE4A57}">
      <dgm:prSet/>
      <dgm:spPr/>
      <dgm:t>
        <a:bodyPr/>
        <a:lstStyle/>
        <a:p>
          <a:endParaRPr lang="en-US"/>
        </a:p>
      </dgm:t>
    </dgm:pt>
    <dgm:pt modelId="{26E3E7E8-80C8-463A-BFD4-920A8A1E276C}" type="pres">
      <dgm:prSet presAssocID="{8B2A886A-4909-4921-A1DC-9816702E4067}" presName="vert0" presStyleCnt="0">
        <dgm:presLayoutVars>
          <dgm:dir/>
          <dgm:animOne val="branch"/>
          <dgm:animLvl val="lvl"/>
        </dgm:presLayoutVars>
      </dgm:prSet>
      <dgm:spPr/>
    </dgm:pt>
    <dgm:pt modelId="{F9F9E4E0-65D2-46A9-936A-FC6F55F9FCC4}" type="pres">
      <dgm:prSet presAssocID="{5A0D0DF2-2B5D-447E-8F0E-F7D8E8B37B83}" presName="thickLine" presStyleLbl="alignNode1" presStyleIdx="0" presStyleCnt="5"/>
      <dgm:spPr/>
    </dgm:pt>
    <dgm:pt modelId="{043FA012-792E-4E19-B0DF-1D4F6BD258E1}" type="pres">
      <dgm:prSet presAssocID="{5A0D0DF2-2B5D-447E-8F0E-F7D8E8B37B83}" presName="horz1" presStyleCnt="0"/>
      <dgm:spPr/>
    </dgm:pt>
    <dgm:pt modelId="{FD7E018A-B89C-4CEB-B921-1BB8C7F73F62}" type="pres">
      <dgm:prSet presAssocID="{5A0D0DF2-2B5D-447E-8F0E-F7D8E8B37B83}" presName="tx1" presStyleLbl="revTx" presStyleIdx="0" presStyleCnt="5"/>
      <dgm:spPr/>
    </dgm:pt>
    <dgm:pt modelId="{4D383547-66EE-466A-85F7-439095A755C5}" type="pres">
      <dgm:prSet presAssocID="{5A0D0DF2-2B5D-447E-8F0E-F7D8E8B37B83}" presName="vert1" presStyleCnt="0"/>
      <dgm:spPr/>
    </dgm:pt>
    <dgm:pt modelId="{CE19ACCA-D8BF-47D3-B221-2A57B2FE9006}" type="pres">
      <dgm:prSet presAssocID="{A4852CBB-0C1E-48E5-875D-0357839AF91F}" presName="thickLine" presStyleLbl="alignNode1" presStyleIdx="1" presStyleCnt="5"/>
      <dgm:spPr/>
    </dgm:pt>
    <dgm:pt modelId="{EE49B95E-8256-46ED-872C-B53FCCF2D63B}" type="pres">
      <dgm:prSet presAssocID="{A4852CBB-0C1E-48E5-875D-0357839AF91F}" presName="horz1" presStyleCnt="0"/>
      <dgm:spPr/>
    </dgm:pt>
    <dgm:pt modelId="{935A43B4-C42B-41DA-ABC6-28A54455EFC3}" type="pres">
      <dgm:prSet presAssocID="{A4852CBB-0C1E-48E5-875D-0357839AF91F}" presName="tx1" presStyleLbl="revTx" presStyleIdx="1" presStyleCnt="5"/>
      <dgm:spPr/>
    </dgm:pt>
    <dgm:pt modelId="{F4E370D4-48DC-46B8-96BB-D5A127EBF1C9}" type="pres">
      <dgm:prSet presAssocID="{A4852CBB-0C1E-48E5-875D-0357839AF91F}" presName="vert1" presStyleCnt="0"/>
      <dgm:spPr/>
    </dgm:pt>
    <dgm:pt modelId="{390665CB-400B-4A47-ADCD-58848E84E6FB}" type="pres">
      <dgm:prSet presAssocID="{F894D9A9-DECE-4A4A-B93D-4BD052C407A5}" presName="thickLine" presStyleLbl="alignNode1" presStyleIdx="2" presStyleCnt="5"/>
      <dgm:spPr/>
    </dgm:pt>
    <dgm:pt modelId="{D560AB43-8601-4572-A561-36FB09E516F9}" type="pres">
      <dgm:prSet presAssocID="{F894D9A9-DECE-4A4A-B93D-4BD052C407A5}" presName="horz1" presStyleCnt="0"/>
      <dgm:spPr/>
    </dgm:pt>
    <dgm:pt modelId="{8631431A-B6B0-4235-87A5-6610B0C12D63}" type="pres">
      <dgm:prSet presAssocID="{F894D9A9-DECE-4A4A-B93D-4BD052C407A5}" presName="tx1" presStyleLbl="revTx" presStyleIdx="2" presStyleCnt="5"/>
      <dgm:spPr/>
    </dgm:pt>
    <dgm:pt modelId="{521C919E-F50E-4FBF-85AC-592AA14B2687}" type="pres">
      <dgm:prSet presAssocID="{F894D9A9-DECE-4A4A-B93D-4BD052C407A5}" presName="vert1" presStyleCnt="0"/>
      <dgm:spPr/>
    </dgm:pt>
    <dgm:pt modelId="{EE8535EF-91AF-4D50-89B1-6A7DB608B26C}" type="pres">
      <dgm:prSet presAssocID="{76C222C9-1AA5-4327-9699-28F98539D60A}" presName="thickLine" presStyleLbl="alignNode1" presStyleIdx="3" presStyleCnt="5"/>
      <dgm:spPr/>
    </dgm:pt>
    <dgm:pt modelId="{402B091F-1D01-482D-A8F6-00D028D34E88}" type="pres">
      <dgm:prSet presAssocID="{76C222C9-1AA5-4327-9699-28F98539D60A}" presName="horz1" presStyleCnt="0"/>
      <dgm:spPr/>
    </dgm:pt>
    <dgm:pt modelId="{269D10A6-0EAE-4F0F-9516-42A4752ED0E1}" type="pres">
      <dgm:prSet presAssocID="{76C222C9-1AA5-4327-9699-28F98539D60A}" presName="tx1" presStyleLbl="revTx" presStyleIdx="3" presStyleCnt="5"/>
      <dgm:spPr/>
    </dgm:pt>
    <dgm:pt modelId="{FC35E3D2-7606-46AD-98A2-65ECA6A41DFC}" type="pres">
      <dgm:prSet presAssocID="{76C222C9-1AA5-4327-9699-28F98539D60A}" presName="vert1" presStyleCnt="0"/>
      <dgm:spPr/>
    </dgm:pt>
    <dgm:pt modelId="{AF90CAFA-6CD0-4FA5-87C2-E818648C883E}" type="pres">
      <dgm:prSet presAssocID="{AFCBF348-7DCA-4F37-B803-EBF3AE60E377}" presName="thickLine" presStyleLbl="alignNode1" presStyleIdx="4" presStyleCnt="5"/>
      <dgm:spPr/>
    </dgm:pt>
    <dgm:pt modelId="{5F459942-3F5E-4982-8634-CAD4C860655C}" type="pres">
      <dgm:prSet presAssocID="{AFCBF348-7DCA-4F37-B803-EBF3AE60E377}" presName="horz1" presStyleCnt="0"/>
      <dgm:spPr/>
    </dgm:pt>
    <dgm:pt modelId="{6C219FEE-766F-46B9-A709-841501BC944D}" type="pres">
      <dgm:prSet presAssocID="{AFCBF348-7DCA-4F37-B803-EBF3AE60E377}" presName="tx1" presStyleLbl="revTx" presStyleIdx="4" presStyleCnt="5"/>
      <dgm:spPr/>
    </dgm:pt>
    <dgm:pt modelId="{16284707-E006-4AE3-9A7D-047AED8E229D}" type="pres">
      <dgm:prSet presAssocID="{AFCBF348-7DCA-4F37-B803-EBF3AE60E377}" presName="vert1" presStyleCnt="0"/>
      <dgm:spPr/>
    </dgm:pt>
  </dgm:ptLst>
  <dgm:cxnLst>
    <dgm:cxn modelId="{E279FA23-9E88-40F5-B567-5FFF94680433}" srcId="{8B2A886A-4909-4921-A1DC-9816702E4067}" destId="{A4852CBB-0C1E-48E5-875D-0357839AF91F}" srcOrd="1" destOrd="0" parTransId="{0AF3911D-9581-4AFA-90B2-96A0D28CBF22}" sibTransId="{3968DC91-EA2C-4F1F-8634-B5C2A1EC5E92}"/>
    <dgm:cxn modelId="{A21B5B35-B8CA-4FA0-A78C-CAEDF366BEAC}" srcId="{8B2A886A-4909-4921-A1DC-9816702E4067}" destId="{F894D9A9-DECE-4A4A-B93D-4BD052C407A5}" srcOrd="2" destOrd="0" parTransId="{59073044-333C-4DA0-B79F-6C7EA4039EA0}" sibTransId="{94DF16B7-BFD7-47C4-8537-29AD9DC026E3}"/>
    <dgm:cxn modelId="{400EAA3E-3387-4B35-AEE6-2BE87C05FB53}" type="presOf" srcId="{76C222C9-1AA5-4327-9699-28F98539D60A}" destId="{269D10A6-0EAE-4F0F-9516-42A4752ED0E1}" srcOrd="0" destOrd="0" presId="urn:microsoft.com/office/officeart/2008/layout/LinedList"/>
    <dgm:cxn modelId="{025DA393-0002-4416-9A4A-450EAF5138FC}" type="presOf" srcId="{AFCBF348-7DCA-4F37-B803-EBF3AE60E377}" destId="{6C219FEE-766F-46B9-A709-841501BC944D}" srcOrd="0" destOrd="0" presId="urn:microsoft.com/office/officeart/2008/layout/LinedList"/>
    <dgm:cxn modelId="{AB4E5695-D9E8-44F2-B76C-529A5B701293}" type="presOf" srcId="{F894D9A9-DECE-4A4A-B93D-4BD052C407A5}" destId="{8631431A-B6B0-4235-87A5-6610B0C12D63}" srcOrd="0" destOrd="0" presId="urn:microsoft.com/office/officeart/2008/layout/LinedList"/>
    <dgm:cxn modelId="{F6E0CC9A-D05C-48B9-BBB8-2319112B791C}" type="presOf" srcId="{5A0D0DF2-2B5D-447E-8F0E-F7D8E8B37B83}" destId="{FD7E018A-B89C-4CEB-B921-1BB8C7F73F62}" srcOrd="0" destOrd="0" presId="urn:microsoft.com/office/officeart/2008/layout/LinedList"/>
    <dgm:cxn modelId="{7C05BF9E-7517-4A1C-AB0D-7EE010688D5C}" type="presOf" srcId="{A4852CBB-0C1E-48E5-875D-0357839AF91F}" destId="{935A43B4-C42B-41DA-ABC6-28A54455EFC3}" srcOrd="0" destOrd="0" presId="urn:microsoft.com/office/officeart/2008/layout/LinedList"/>
    <dgm:cxn modelId="{C43315BA-9575-47A9-8B06-86382BD32075}" srcId="{8B2A886A-4909-4921-A1DC-9816702E4067}" destId="{76C222C9-1AA5-4327-9699-28F98539D60A}" srcOrd="3" destOrd="0" parTransId="{4C7462AD-D33E-452E-B64C-8AA07B440FA0}" sibTransId="{340F0E5B-2C9F-4940-8C90-A90B306A9B5A}"/>
    <dgm:cxn modelId="{4CA3D7C2-3A65-4DB7-97E7-8B60BB6660F7}" srcId="{8B2A886A-4909-4921-A1DC-9816702E4067}" destId="{5A0D0DF2-2B5D-447E-8F0E-F7D8E8B37B83}" srcOrd="0" destOrd="0" parTransId="{42490207-B99A-42B4-B560-4819D5DC41E8}" sibTransId="{27112237-82EF-489F-8718-1A0B172F69D9}"/>
    <dgm:cxn modelId="{B23349E6-3104-4D8F-BFF2-365FAFACB60D}" type="presOf" srcId="{8B2A886A-4909-4921-A1DC-9816702E4067}" destId="{26E3E7E8-80C8-463A-BFD4-920A8A1E276C}" srcOrd="0" destOrd="0" presId="urn:microsoft.com/office/officeart/2008/layout/LinedList"/>
    <dgm:cxn modelId="{9D117AF5-8F35-45DE-A6A1-BE4F9DDE4A57}" srcId="{8B2A886A-4909-4921-A1DC-9816702E4067}" destId="{AFCBF348-7DCA-4F37-B803-EBF3AE60E377}" srcOrd="4" destOrd="0" parTransId="{BB365DC8-3C5C-413A-A6CB-02B0B400A737}" sibTransId="{55D31305-466B-442E-A361-886391B366A4}"/>
    <dgm:cxn modelId="{9C6BE5DE-D536-49D3-9AFF-65041FFB180D}" type="presParOf" srcId="{26E3E7E8-80C8-463A-BFD4-920A8A1E276C}" destId="{F9F9E4E0-65D2-46A9-936A-FC6F55F9FCC4}" srcOrd="0" destOrd="0" presId="urn:microsoft.com/office/officeart/2008/layout/LinedList"/>
    <dgm:cxn modelId="{D805B86B-208D-4F23-B4A3-FE4754393A0B}" type="presParOf" srcId="{26E3E7E8-80C8-463A-BFD4-920A8A1E276C}" destId="{043FA012-792E-4E19-B0DF-1D4F6BD258E1}" srcOrd="1" destOrd="0" presId="urn:microsoft.com/office/officeart/2008/layout/LinedList"/>
    <dgm:cxn modelId="{4CF2E536-6C9B-4C76-A843-1EADAF30B0E1}" type="presParOf" srcId="{043FA012-792E-4E19-B0DF-1D4F6BD258E1}" destId="{FD7E018A-B89C-4CEB-B921-1BB8C7F73F62}" srcOrd="0" destOrd="0" presId="urn:microsoft.com/office/officeart/2008/layout/LinedList"/>
    <dgm:cxn modelId="{8F581F36-B04E-4005-B245-CEB93A1A0A91}" type="presParOf" srcId="{043FA012-792E-4E19-B0DF-1D4F6BD258E1}" destId="{4D383547-66EE-466A-85F7-439095A755C5}" srcOrd="1" destOrd="0" presId="urn:microsoft.com/office/officeart/2008/layout/LinedList"/>
    <dgm:cxn modelId="{64B8E4EB-B147-4059-977E-18C265252510}" type="presParOf" srcId="{26E3E7E8-80C8-463A-BFD4-920A8A1E276C}" destId="{CE19ACCA-D8BF-47D3-B221-2A57B2FE9006}" srcOrd="2" destOrd="0" presId="urn:microsoft.com/office/officeart/2008/layout/LinedList"/>
    <dgm:cxn modelId="{EEE513DB-16B0-4385-9D6A-3CAC07A6B020}" type="presParOf" srcId="{26E3E7E8-80C8-463A-BFD4-920A8A1E276C}" destId="{EE49B95E-8256-46ED-872C-B53FCCF2D63B}" srcOrd="3" destOrd="0" presId="urn:microsoft.com/office/officeart/2008/layout/LinedList"/>
    <dgm:cxn modelId="{637A00C0-503A-459C-8452-E58299E51796}" type="presParOf" srcId="{EE49B95E-8256-46ED-872C-B53FCCF2D63B}" destId="{935A43B4-C42B-41DA-ABC6-28A54455EFC3}" srcOrd="0" destOrd="0" presId="urn:microsoft.com/office/officeart/2008/layout/LinedList"/>
    <dgm:cxn modelId="{B223CE6D-BF7C-49E3-90B7-0FE23256FFD8}" type="presParOf" srcId="{EE49B95E-8256-46ED-872C-B53FCCF2D63B}" destId="{F4E370D4-48DC-46B8-96BB-D5A127EBF1C9}" srcOrd="1" destOrd="0" presId="urn:microsoft.com/office/officeart/2008/layout/LinedList"/>
    <dgm:cxn modelId="{DEB64C7F-AB17-4DC5-B140-542E6950739C}" type="presParOf" srcId="{26E3E7E8-80C8-463A-BFD4-920A8A1E276C}" destId="{390665CB-400B-4A47-ADCD-58848E84E6FB}" srcOrd="4" destOrd="0" presId="urn:microsoft.com/office/officeart/2008/layout/LinedList"/>
    <dgm:cxn modelId="{E91B5BB9-996F-48B1-B67B-18D280D25A13}" type="presParOf" srcId="{26E3E7E8-80C8-463A-BFD4-920A8A1E276C}" destId="{D560AB43-8601-4572-A561-36FB09E516F9}" srcOrd="5" destOrd="0" presId="urn:microsoft.com/office/officeart/2008/layout/LinedList"/>
    <dgm:cxn modelId="{775D74D1-2678-49DE-8661-8DB710685E7F}" type="presParOf" srcId="{D560AB43-8601-4572-A561-36FB09E516F9}" destId="{8631431A-B6B0-4235-87A5-6610B0C12D63}" srcOrd="0" destOrd="0" presId="urn:microsoft.com/office/officeart/2008/layout/LinedList"/>
    <dgm:cxn modelId="{2CBB4B35-2ABC-485B-90B1-873A6D7F186F}" type="presParOf" srcId="{D560AB43-8601-4572-A561-36FB09E516F9}" destId="{521C919E-F50E-4FBF-85AC-592AA14B2687}" srcOrd="1" destOrd="0" presId="urn:microsoft.com/office/officeart/2008/layout/LinedList"/>
    <dgm:cxn modelId="{8266C324-855F-4124-8DC6-83EAC1C8404B}" type="presParOf" srcId="{26E3E7E8-80C8-463A-BFD4-920A8A1E276C}" destId="{EE8535EF-91AF-4D50-89B1-6A7DB608B26C}" srcOrd="6" destOrd="0" presId="urn:microsoft.com/office/officeart/2008/layout/LinedList"/>
    <dgm:cxn modelId="{49FEE08C-88C9-4552-B5E3-8503B1570C04}" type="presParOf" srcId="{26E3E7E8-80C8-463A-BFD4-920A8A1E276C}" destId="{402B091F-1D01-482D-A8F6-00D028D34E88}" srcOrd="7" destOrd="0" presId="urn:microsoft.com/office/officeart/2008/layout/LinedList"/>
    <dgm:cxn modelId="{240E81BA-8BBB-4392-92C1-748CA5461B66}" type="presParOf" srcId="{402B091F-1D01-482D-A8F6-00D028D34E88}" destId="{269D10A6-0EAE-4F0F-9516-42A4752ED0E1}" srcOrd="0" destOrd="0" presId="urn:microsoft.com/office/officeart/2008/layout/LinedList"/>
    <dgm:cxn modelId="{20886C03-6E89-4BBC-BE82-0C80837B39ED}" type="presParOf" srcId="{402B091F-1D01-482D-A8F6-00D028D34E88}" destId="{FC35E3D2-7606-46AD-98A2-65ECA6A41DFC}" srcOrd="1" destOrd="0" presId="urn:microsoft.com/office/officeart/2008/layout/LinedList"/>
    <dgm:cxn modelId="{E548E46E-2203-4CB9-992E-67A96906A295}" type="presParOf" srcId="{26E3E7E8-80C8-463A-BFD4-920A8A1E276C}" destId="{AF90CAFA-6CD0-4FA5-87C2-E818648C883E}" srcOrd="8" destOrd="0" presId="urn:microsoft.com/office/officeart/2008/layout/LinedList"/>
    <dgm:cxn modelId="{A04C2A9E-EAE1-490C-90D9-CB2272FA41B1}" type="presParOf" srcId="{26E3E7E8-80C8-463A-BFD4-920A8A1E276C}" destId="{5F459942-3F5E-4982-8634-CAD4C860655C}" srcOrd="9" destOrd="0" presId="urn:microsoft.com/office/officeart/2008/layout/LinedList"/>
    <dgm:cxn modelId="{68DACCE2-7CFA-4D35-A52A-DB48FF992189}" type="presParOf" srcId="{5F459942-3F5E-4982-8634-CAD4C860655C}" destId="{6C219FEE-766F-46B9-A709-841501BC944D}" srcOrd="0" destOrd="0" presId="urn:microsoft.com/office/officeart/2008/layout/LinedList"/>
    <dgm:cxn modelId="{18580EA8-905B-442F-90D4-53C7279D3925}" type="presParOf" srcId="{5F459942-3F5E-4982-8634-CAD4C860655C}" destId="{16284707-E006-4AE3-9A7D-047AED8E22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3F3C06-29DB-4441-BC8D-2280BD140FF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13F8AF-5583-4706-BF3F-3EE3B5929E66}">
      <dgm:prSet/>
      <dgm:spPr/>
      <dgm:t>
        <a:bodyPr/>
        <a:lstStyle/>
        <a:p>
          <a:r>
            <a:rPr lang="en-US"/>
            <a:t>OPM</a:t>
          </a:r>
        </a:p>
      </dgm:t>
    </dgm:pt>
    <dgm:pt modelId="{7785F6BD-5D7A-4857-A92E-6230F7C6DD09}" type="parTrans" cxnId="{C9E53822-AB79-4684-A10D-21E9F6E58C93}">
      <dgm:prSet/>
      <dgm:spPr/>
      <dgm:t>
        <a:bodyPr/>
        <a:lstStyle/>
        <a:p>
          <a:endParaRPr lang="en-US"/>
        </a:p>
      </dgm:t>
    </dgm:pt>
    <dgm:pt modelId="{92C584CB-D999-4A6B-90B9-9E332CB266CC}" type="sibTrans" cxnId="{C9E53822-AB79-4684-A10D-21E9F6E58C93}">
      <dgm:prSet/>
      <dgm:spPr/>
      <dgm:t>
        <a:bodyPr/>
        <a:lstStyle/>
        <a:p>
          <a:endParaRPr lang="en-US"/>
        </a:p>
      </dgm:t>
    </dgm:pt>
    <dgm:pt modelId="{2E4272A2-C885-4581-9079-8788E8F5A957}">
      <dgm:prSet/>
      <dgm:spPr/>
      <dgm:t>
        <a:bodyPr/>
        <a:lstStyle/>
        <a:p>
          <a:r>
            <a:rPr lang="en-US"/>
            <a:t>SBA </a:t>
          </a:r>
        </a:p>
      </dgm:t>
    </dgm:pt>
    <dgm:pt modelId="{03B3FD94-48E3-41EC-ABE4-09CF6FA8FDCF}" type="parTrans" cxnId="{FE09D081-451F-427F-AA1A-C78C022DE602}">
      <dgm:prSet/>
      <dgm:spPr/>
      <dgm:t>
        <a:bodyPr/>
        <a:lstStyle/>
        <a:p>
          <a:endParaRPr lang="en-US"/>
        </a:p>
      </dgm:t>
    </dgm:pt>
    <dgm:pt modelId="{25CDB8E8-D55E-4064-BA56-66F9247E8061}" type="sibTrans" cxnId="{FE09D081-451F-427F-AA1A-C78C022DE602}">
      <dgm:prSet/>
      <dgm:spPr/>
      <dgm:t>
        <a:bodyPr/>
        <a:lstStyle/>
        <a:p>
          <a:endParaRPr lang="en-US"/>
        </a:p>
      </dgm:t>
    </dgm:pt>
    <dgm:pt modelId="{41561924-9435-4256-AA63-7CE8976ACA6E}">
      <dgm:prSet/>
      <dgm:spPr/>
      <dgm:t>
        <a:bodyPr/>
        <a:lstStyle/>
        <a:p>
          <a:r>
            <a:rPr lang="en-US"/>
            <a:t>PIDC (not to be confused with the chemical company)</a:t>
          </a:r>
        </a:p>
      </dgm:t>
    </dgm:pt>
    <dgm:pt modelId="{1135A7D2-F9F9-4EFB-9460-5196657DECDC}" type="parTrans" cxnId="{A573FF4D-3E06-4E3C-83A8-ADB3FA482204}">
      <dgm:prSet/>
      <dgm:spPr/>
      <dgm:t>
        <a:bodyPr/>
        <a:lstStyle/>
        <a:p>
          <a:endParaRPr lang="en-US"/>
        </a:p>
      </dgm:t>
    </dgm:pt>
    <dgm:pt modelId="{AC9A0B50-61AC-472C-A302-11FBAA87D41D}" type="sibTrans" cxnId="{A573FF4D-3E06-4E3C-83A8-ADB3FA482204}">
      <dgm:prSet/>
      <dgm:spPr/>
      <dgm:t>
        <a:bodyPr/>
        <a:lstStyle/>
        <a:p>
          <a:endParaRPr lang="en-US"/>
        </a:p>
      </dgm:t>
    </dgm:pt>
    <dgm:pt modelId="{FF830E60-A30C-44AA-911F-1535FA7D6E86}">
      <dgm:prSet/>
      <dgm:spPr/>
      <dgm:t>
        <a:bodyPr/>
        <a:lstStyle/>
        <a:p>
          <a:r>
            <a:rPr lang="en-US"/>
            <a:t>Incubators</a:t>
          </a:r>
        </a:p>
      </dgm:t>
    </dgm:pt>
    <dgm:pt modelId="{E3F34E83-437D-4A89-832E-9F3DFF8D2258}" type="parTrans" cxnId="{1938209F-2C23-44C8-A6DE-3A623A01A94C}">
      <dgm:prSet/>
      <dgm:spPr/>
      <dgm:t>
        <a:bodyPr/>
        <a:lstStyle/>
        <a:p>
          <a:endParaRPr lang="en-US"/>
        </a:p>
      </dgm:t>
    </dgm:pt>
    <dgm:pt modelId="{6D223C17-6056-47DC-96C3-C7B0D2BD81E7}" type="sibTrans" cxnId="{1938209F-2C23-44C8-A6DE-3A623A01A94C}">
      <dgm:prSet/>
      <dgm:spPr/>
      <dgm:t>
        <a:bodyPr/>
        <a:lstStyle/>
        <a:p>
          <a:endParaRPr lang="en-US"/>
        </a:p>
      </dgm:t>
    </dgm:pt>
    <dgm:pt modelId="{13C870D0-4FBB-45EB-9759-DD6CAC60F383}">
      <dgm:prSet/>
      <dgm:spPr/>
      <dgm:t>
        <a:bodyPr/>
        <a:lstStyle/>
        <a:p>
          <a:r>
            <a:rPr lang="en-US"/>
            <a:t>VC / Private Equity</a:t>
          </a:r>
        </a:p>
      </dgm:t>
    </dgm:pt>
    <dgm:pt modelId="{002D8F74-64E3-4324-B354-9AC60DB69198}" type="parTrans" cxnId="{47DE3DA5-9D44-4956-BED6-2C36BFE864D2}">
      <dgm:prSet/>
      <dgm:spPr/>
      <dgm:t>
        <a:bodyPr/>
        <a:lstStyle/>
        <a:p>
          <a:endParaRPr lang="en-US"/>
        </a:p>
      </dgm:t>
    </dgm:pt>
    <dgm:pt modelId="{377E97E2-27E0-427C-8F0E-4A4E462D7CDC}" type="sibTrans" cxnId="{47DE3DA5-9D44-4956-BED6-2C36BFE864D2}">
      <dgm:prSet/>
      <dgm:spPr/>
      <dgm:t>
        <a:bodyPr/>
        <a:lstStyle/>
        <a:p>
          <a:endParaRPr lang="en-US"/>
        </a:p>
      </dgm:t>
    </dgm:pt>
    <dgm:pt modelId="{F9E97C3A-3136-4EBE-8887-17995D6413AD}">
      <dgm:prSet/>
      <dgm:spPr/>
      <dgm:t>
        <a:bodyPr/>
        <a:lstStyle/>
        <a:p>
          <a:r>
            <a:rPr lang="en-US"/>
            <a:t>Crowd Funding?</a:t>
          </a:r>
        </a:p>
      </dgm:t>
    </dgm:pt>
    <dgm:pt modelId="{650FBFF8-6B44-4B4B-939E-EDB625E68B26}" type="parTrans" cxnId="{DA9B0FB5-DE29-477E-97B7-CD6E08A51163}">
      <dgm:prSet/>
      <dgm:spPr/>
      <dgm:t>
        <a:bodyPr/>
        <a:lstStyle/>
        <a:p>
          <a:endParaRPr lang="en-US"/>
        </a:p>
      </dgm:t>
    </dgm:pt>
    <dgm:pt modelId="{B18D0437-11EB-472C-B41D-91927B520472}" type="sibTrans" cxnId="{DA9B0FB5-DE29-477E-97B7-CD6E08A51163}">
      <dgm:prSet/>
      <dgm:spPr/>
      <dgm:t>
        <a:bodyPr/>
        <a:lstStyle/>
        <a:p>
          <a:endParaRPr lang="en-US"/>
        </a:p>
      </dgm:t>
    </dgm:pt>
    <dgm:pt modelId="{FB7CF27B-4E04-4B61-BA51-A4E374AA931A}">
      <dgm:prSet/>
      <dgm:spPr/>
      <dgm:t>
        <a:bodyPr/>
        <a:lstStyle/>
        <a:p>
          <a:r>
            <a:rPr lang="en-US"/>
            <a:t>Other opportunities for funding a venture</a:t>
          </a:r>
        </a:p>
      </dgm:t>
    </dgm:pt>
    <dgm:pt modelId="{9E068DFD-5614-48E3-88D9-7C6B6C7FD0B2}" type="parTrans" cxnId="{6765686F-603A-4B01-971D-94BF1AA12EC2}">
      <dgm:prSet/>
      <dgm:spPr/>
      <dgm:t>
        <a:bodyPr/>
        <a:lstStyle/>
        <a:p>
          <a:endParaRPr lang="en-US"/>
        </a:p>
      </dgm:t>
    </dgm:pt>
    <dgm:pt modelId="{8004E54D-BC57-4BDE-9913-AB60D726CDAB}" type="sibTrans" cxnId="{6765686F-603A-4B01-971D-94BF1AA12EC2}">
      <dgm:prSet/>
      <dgm:spPr/>
      <dgm:t>
        <a:bodyPr/>
        <a:lstStyle/>
        <a:p>
          <a:endParaRPr lang="en-US"/>
        </a:p>
      </dgm:t>
    </dgm:pt>
    <dgm:pt modelId="{62C083C2-0743-43DF-BDB6-27DBDA37B443}" type="pres">
      <dgm:prSet presAssocID="{A43F3C06-29DB-4441-BC8D-2280BD140FF1}" presName="linear" presStyleCnt="0">
        <dgm:presLayoutVars>
          <dgm:animLvl val="lvl"/>
          <dgm:resizeHandles val="exact"/>
        </dgm:presLayoutVars>
      </dgm:prSet>
      <dgm:spPr/>
    </dgm:pt>
    <dgm:pt modelId="{A474CE94-44D7-4886-B22E-5B20836AE049}" type="pres">
      <dgm:prSet presAssocID="{C513F8AF-5583-4706-BF3F-3EE3B5929E6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616D318-3A20-4E06-8CD1-0FD41490A311}" type="pres">
      <dgm:prSet presAssocID="{92C584CB-D999-4A6B-90B9-9E332CB266CC}" presName="spacer" presStyleCnt="0"/>
      <dgm:spPr/>
    </dgm:pt>
    <dgm:pt modelId="{ED6228BE-B1B9-46C7-84B7-1AAAA7318E69}" type="pres">
      <dgm:prSet presAssocID="{2E4272A2-C885-4581-9079-8788E8F5A95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28E197E-EE90-4F32-98E4-8423924A9BE1}" type="pres">
      <dgm:prSet presAssocID="{25CDB8E8-D55E-4064-BA56-66F9247E8061}" presName="spacer" presStyleCnt="0"/>
      <dgm:spPr/>
    </dgm:pt>
    <dgm:pt modelId="{40AEF3FA-2E1B-4E3E-81CE-2A355FB30206}" type="pres">
      <dgm:prSet presAssocID="{41561924-9435-4256-AA63-7CE8976ACA6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1E717DD-4CD6-45D0-949B-6BF2AA3FFAE6}" type="pres">
      <dgm:prSet presAssocID="{AC9A0B50-61AC-472C-A302-11FBAA87D41D}" presName="spacer" presStyleCnt="0"/>
      <dgm:spPr/>
    </dgm:pt>
    <dgm:pt modelId="{E575E722-2575-4A29-A476-D63999431DE7}" type="pres">
      <dgm:prSet presAssocID="{FF830E60-A30C-44AA-911F-1535FA7D6E8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2673770-0E4C-459C-8309-60EEAAEDCB6F}" type="pres">
      <dgm:prSet presAssocID="{6D223C17-6056-47DC-96C3-C7B0D2BD81E7}" presName="spacer" presStyleCnt="0"/>
      <dgm:spPr/>
    </dgm:pt>
    <dgm:pt modelId="{10D454B7-46AD-4436-BBF0-2F1ACD4CDBEE}" type="pres">
      <dgm:prSet presAssocID="{13C870D0-4FBB-45EB-9759-DD6CAC60F38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44B1EF0-D074-46A9-8994-B1C02BD97F29}" type="pres">
      <dgm:prSet presAssocID="{377E97E2-27E0-427C-8F0E-4A4E462D7CDC}" presName="spacer" presStyleCnt="0"/>
      <dgm:spPr/>
    </dgm:pt>
    <dgm:pt modelId="{607C51C8-FB56-4DEA-8B8C-5BB5A3CEF2DC}" type="pres">
      <dgm:prSet presAssocID="{F9E97C3A-3136-4EBE-8887-17995D6413A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C16BB56-4913-48A5-86E8-3AA6842229E7}" type="pres">
      <dgm:prSet presAssocID="{B18D0437-11EB-472C-B41D-91927B520472}" presName="spacer" presStyleCnt="0"/>
      <dgm:spPr/>
    </dgm:pt>
    <dgm:pt modelId="{2B760599-9D66-4B69-9A39-44DDB89BC4EB}" type="pres">
      <dgm:prSet presAssocID="{FB7CF27B-4E04-4B61-BA51-A4E374AA931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C18DF05-C3A6-4C57-91BD-FA4AF17FA3B5}" type="presOf" srcId="{FB7CF27B-4E04-4B61-BA51-A4E374AA931A}" destId="{2B760599-9D66-4B69-9A39-44DDB89BC4EB}" srcOrd="0" destOrd="0" presId="urn:microsoft.com/office/officeart/2005/8/layout/vList2"/>
    <dgm:cxn modelId="{D45F2E0D-8834-44A9-9EE7-9AD09DF5674E}" type="presOf" srcId="{41561924-9435-4256-AA63-7CE8976ACA6E}" destId="{40AEF3FA-2E1B-4E3E-81CE-2A355FB30206}" srcOrd="0" destOrd="0" presId="urn:microsoft.com/office/officeart/2005/8/layout/vList2"/>
    <dgm:cxn modelId="{328B6A17-40CE-467F-BB00-0CAA65B8DC58}" type="presOf" srcId="{F9E97C3A-3136-4EBE-8887-17995D6413AD}" destId="{607C51C8-FB56-4DEA-8B8C-5BB5A3CEF2DC}" srcOrd="0" destOrd="0" presId="urn:microsoft.com/office/officeart/2005/8/layout/vList2"/>
    <dgm:cxn modelId="{C9E53822-AB79-4684-A10D-21E9F6E58C93}" srcId="{A43F3C06-29DB-4441-BC8D-2280BD140FF1}" destId="{C513F8AF-5583-4706-BF3F-3EE3B5929E66}" srcOrd="0" destOrd="0" parTransId="{7785F6BD-5D7A-4857-A92E-6230F7C6DD09}" sibTransId="{92C584CB-D999-4A6B-90B9-9E332CB266CC}"/>
    <dgm:cxn modelId="{EEF68D31-DAC0-4725-8336-865FA2ABC439}" type="presOf" srcId="{13C870D0-4FBB-45EB-9759-DD6CAC60F383}" destId="{10D454B7-46AD-4436-BBF0-2F1ACD4CDBEE}" srcOrd="0" destOrd="0" presId="urn:microsoft.com/office/officeart/2005/8/layout/vList2"/>
    <dgm:cxn modelId="{A573FF4D-3E06-4E3C-83A8-ADB3FA482204}" srcId="{A43F3C06-29DB-4441-BC8D-2280BD140FF1}" destId="{41561924-9435-4256-AA63-7CE8976ACA6E}" srcOrd="2" destOrd="0" parTransId="{1135A7D2-F9F9-4EFB-9460-5196657DECDC}" sibTransId="{AC9A0B50-61AC-472C-A302-11FBAA87D41D}"/>
    <dgm:cxn modelId="{6765686F-603A-4B01-971D-94BF1AA12EC2}" srcId="{A43F3C06-29DB-4441-BC8D-2280BD140FF1}" destId="{FB7CF27B-4E04-4B61-BA51-A4E374AA931A}" srcOrd="6" destOrd="0" parTransId="{9E068DFD-5614-48E3-88D9-7C6B6C7FD0B2}" sibTransId="{8004E54D-BC57-4BDE-9913-AB60D726CDAB}"/>
    <dgm:cxn modelId="{FE09D081-451F-427F-AA1A-C78C022DE602}" srcId="{A43F3C06-29DB-4441-BC8D-2280BD140FF1}" destId="{2E4272A2-C885-4581-9079-8788E8F5A957}" srcOrd="1" destOrd="0" parTransId="{03B3FD94-48E3-41EC-ABE4-09CF6FA8FDCF}" sibTransId="{25CDB8E8-D55E-4064-BA56-66F9247E8061}"/>
    <dgm:cxn modelId="{1938209F-2C23-44C8-A6DE-3A623A01A94C}" srcId="{A43F3C06-29DB-4441-BC8D-2280BD140FF1}" destId="{FF830E60-A30C-44AA-911F-1535FA7D6E86}" srcOrd="3" destOrd="0" parTransId="{E3F34E83-437D-4A89-832E-9F3DFF8D2258}" sibTransId="{6D223C17-6056-47DC-96C3-C7B0D2BD81E7}"/>
    <dgm:cxn modelId="{47DE3DA5-9D44-4956-BED6-2C36BFE864D2}" srcId="{A43F3C06-29DB-4441-BC8D-2280BD140FF1}" destId="{13C870D0-4FBB-45EB-9759-DD6CAC60F383}" srcOrd="4" destOrd="0" parTransId="{002D8F74-64E3-4324-B354-9AC60DB69198}" sibTransId="{377E97E2-27E0-427C-8F0E-4A4E462D7CDC}"/>
    <dgm:cxn modelId="{9339FCAB-3C84-42F8-9220-A5E8D35CF670}" type="presOf" srcId="{FF830E60-A30C-44AA-911F-1535FA7D6E86}" destId="{E575E722-2575-4A29-A476-D63999431DE7}" srcOrd="0" destOrd="0" presId="urn:microsoft.com/office/officeart/2005/8/layout/vList2"/>
    <dgm:cxn modelId="{DA9B0FB5-DE29-477E-97B7-CD6E08A51163}" srcId="{A43F3C06-29DB-4441-BC8D-2280BD140FF1}" destId="{F9E97C3A-3136-4EBE-8887-17995D6413AD}" srcOrd="5" destOrd="0" parTransId="{650FBFF8-6B44-4B4B-939E-EDB625E68B26}" sibTransId="{B18D0437-11EB-472C-B41D-91927B520472}"/>
    <dgm:cxn modelId="{090216BC-AC29-46FD-8C5D-4AB607BE76AB}" type="presOf" srcId="{2E4272A2-C885-4581-9079-8788E8F5A957}" destId="{ED6228BE-B1B9-46C7-84B7-1AAAA7318E69}" srcOrd="0" destOrd="0" presId="urn:microsoft.com/office/officeart/2005/8/layout/vList2"/>
    <dgm:cxn modelId="{5DC1B0D9-AC61-48E1-A260-4ECBC28F7425}" type="presOf" srcId="{A43F3C06-29DB-4441-BC8D-2280BD140FF1}" destId="{62C083C2-0743-43DF-BDB6-27DBDA37B443}" srcOrd="0" destOrd="0" presId="urn:microsoft.com/office/officeart/2005/8/layout/vList2"/>
    <dgm:cxn modelId="{C6F39CF0-5391-4A5F-9741-74BC7C39B76E}" type="presOf" srcId="{C513F8AF-5583-4706-BF3F-3EE3B5929E66}" destId="{A474CE94-44D7-4886-B22E-5B20836AE049}" srcOrd="0" destOrd="0" presId="urn:microsoft.com/office/officeart/2005/8/layout/vList2"/>
    <dgm:cxn modelId="{4DC707B5-CB82-4B67-965F-32D82C8953FB}" type="presParOf" srcId="{62C083C2-0743-43DF-BDB6-27DBDA37B443}" destId="{A474CE94-44D7-4886-B22E-5B20836AE049}" srcOrd="0" destOrd="0" presId="urn:microsoft.com/office/officeart/2005/8/layout/vList2"/>
    <dgm:cxn modelId="{A0134FAB-63B1-483B-9E21-5A9A4A572BE8}" type="presParOf" srcId="{62C083C2-0743-43DF-BDB6-27DBDA37B443}" destId="{9616D318-3A20-4E06-8CD1-0FD41490A311}" srcOrd="1" destOrd="0" presId="urn:microsoft.com/office/officeart/2005/8/layout/vList2"/>
    <dgm:cxn modelId="{21C7CF1F-B3F6-47C0-AE84-6A5235B0F498}" type="presParOf" srcId="{62C083C2-0743-43DF-BDB6-27DBDA37B443}" destId="{ED6228BE-B1B9-46C7-84B7-1AAAA7318E69}" srcOrd="2" destOrd="0" presId="urn:microsoft.com/office/officeart/2005/8/layout/vList2"/>
    <dgm:cxn modelId="{E75636C4-81C1-4D2F-B18D-74ECBD405508}" type="presParOf" srcId="{62C083C2-0743-43DF-BDB6-27DBDA37B443}" destId="{528E197E-EE90-4F32-98E4-8423924A9BE1}" srcOrd="3" destOrd="0" presId="urn:microsoft.com/office/officeart/2005/8/layout/vList2"/>
    <dgm:cxn modelId="{65D09F1F-C678-4DA9-B2C6-D1364B92073E}" type="presParOf" srcId="{62C083C2-0743-43DF-BDB6-27DBDA37B443}" destId="{40AEF3FA-2E1B-4E3E-81CE-2A355FB30206}" srcOrd="4" destOrd="0" presId="urn:microsoft.com/office/officeart/2005/8/layout/vList2"/>
    <dgm:cxn modelId="{02B13DEC-5211-44AC-8D8F-84BB9DCCC530}" type="presParOf" srcId="{62C083C2-0743-43DF-BDB6-27DBDA37B443}" destId="{31E717DD-4CD6-45D0-949B-6BF2AA3FFAE6}" srcOrd="5" destOrd="0" presId="urn:microsoft.com/office/officeart/2005/8/layout/vList2"/>
    <dgm:cxn modelId="{6BD8ED53-B4CE-46C3-ABD1-BAFD9BE368F8}" type="presParOf" srcId="{62C083C2-0743-43DF-BDB6-27DBDA37B443}" destId="{E575E722-2575-4A29-A476-D63999431DE7}" srcOrd="6" destOrd="0" presId="urn:microsoft.com/office/officeart/2005/8/layout/vList2"/>
    <dgm:cxn modelId="{9A908A13-C65D-4175-B3A6-D5B7D57E6ED5}" type="presParOf" srcId="{62C083C2-0743-43DF-BDB6-27DBDA37B443}" destId="{52673770-0E4C-459C-8309-60EEAAEDCB6F}" srcOrd="7" destOrd="0" presId="urn:microsoft.com/office/officeart/2005/8/layout/vList2"/>
    <dgm:cxn modelId="{2F88CCBC-10DC-4CF1-8EE1-676B4BD2D829}" type="presParOf" srcId="{62C083C2-0743-43DF-BDB6-27DBDA37B443}" destId="{10D454B7-46AD-4436-BBF0-2F1ACD4CDBEE}" srcOrd="8" destOrd="0" presId="urn:microsoft.com/office/officeart/2005/8/layout/vList2"/>
    <dgm:cxn modelId="{97F0BBCE-DBA7-4F40-B98B-2090B3852C7A}" type="presParOf" srcId="{62C083C2-0743-43DF-BDB6-27DBDA37B443}" destId="{844B1EF0-D074-46A9-8994-B1C02BD97F29}" srcOrd="9" destOrd="0" presId="urn:microsoft.com/office/officeart/2005/8/layout/vList2"/>
    <dgm:cxn modelId="{7522AD45-4F05-4ADC-8A56-D08A8D75F617}" type="presParOf" srcId="{62C083C2-0743-43DF-BDB6-27DBDA37B443}" destId="{607C51C8-FB56-4DEA-8B8C-5BB5A3CEF2DC}" srcOrd="10" destOrd="0" presId="urn:microsoft.com/office/officeart/2005/8/layout/vList2"/>
    <dgm:cxn modelId="{6A05EA4A-090C-4C15-80C1-9E73E99CF3A8}" type="presParOf" srcId="{62C083C2-0743-43DF-BDB6-27DBDA37B443}" destId="{2C16BB56-4913-48A5-86E8-3AA6842229E7}" srcOrd="11" destOrd="0" presId="urn:microsoft.com/office/officeart/2005/8/layout/vList2"/>
    <dgm:cxn modelId="{44AB7B48-E5D0-4BDC-9632-35E3ED577EC2}" type="presParOf" srcId="{62C083C2-0743-43DF-BDB6-27DBDA37B443}" destId="{2B760599-9D66-4B69-9A39-44DDB89BC4E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A19028-703E-4CFE-8D25-EE9278E0DB5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C927CB-DD83-46C1-BAE6-68612F79E1CF}">
      <dgm:prSet/>
      <dgm:spPr/>
      <dgm:t>
        <a:bodyPr/>
        <a:lstStyle/>
        <a:p>
          <a:r>
            <a:rPr lang="en-US"/>
            <a:t>Current and emerging trends </a:t>
          </a:r>
        </a:p>
      </dgm:t>
    </dgm:pt>
    <dgm:pt modelId="{532656B0-309A-4D53-A950-68BBD40A87D9}" type="parTrans" cxnId="{6B652C8E-B9D4-4DF8-BFEB-DAEF805019AF}">
      <dgm:prSet/>
      <dgm:spPr/>
      <dgm:t>
        <a:bodyPr/>
        <a:lstStyle/>
        <a:p>
          <a:endParaRPr lang="en-US"/>
        </a:p>
      </dgm:t>
    </dgm:pt>
    <dgm:pt modelId="{C65FB340-4B85-4234-90E5-7C0A7EF44912}" type="sibTrans" cxnId="{6B652C8E-B9D4-4DF8-BFEB-DAEF805019AF}">
      <dgm:prSet/>
      <dgm:spPr/>
      <dgm:t>
        <a:bodyPr/>
        <a:lstStyle/>
        <a:p>
          <a:endParaRPr lang="en-US"/>
        </a:p>
      </dgm:t>
    </dgm:pt>
    <dgm:pt modelId="{792D8C41-A22F-4D8F-AEF4-E8B7081C8A00}">
      <dgm:prSet/>
      <dgm:spPr/>
      <dgm:t>
        <a:bodyPr/>
        <a:lstStyle/>
        <a:p>
          <a:r>
            <a:rPr lang="en-US"/>
            <a:t>Exit strategies – successful &amp; not so successful events</a:t>
          </a:r>
        </a:p>
      </dgm:t>
    </dgm:pt>
    <dgm:pt modelId="{08859600-120D-4896-9D3A-0EE1A46698F8}" type="parTrans" cxnId="{ED4A91A0-D48A-4A0A-95C1-CBDF0491BD7E}">
      <dgm:prSet/>
      <dgm:spPr/>
      <dgm:t>
        <a:bodyPr/>
        <a:lstStyle/>
        <a:p>
          <a:endParaRPr lang="en-US"/>
        </a:p>
      </dgm:t>
    </dgm:pt>
    <dgm:pt modelId="{79EB4B7C-0053-4101-887A-67116E46773C}" type="sibTrans" cxnId="{ED4A91A0-D48A-4A0A-95C1-CBDF0491BD7E}">
      <dgm:prSet/>
      <dgm:spPr/>
      <dgm:t>
        <a:bodyPr/>
        <a:lstStyle/>
        <a:p>
          <a:endParaRPr lang="en-US"/>
        </a:p>
      </dgm:t>
    </dgm:pt>
    <dgm:pt modelId="{A778AD34-8A57-4463-84CF-E6474E6C51AE}">
      <dgm:prSet/>
      <dgm:spPr/>
      <dgm:t>
        <a:bodyPr/>
        <a:lstStyle/>
        <a:p>
          <a:r>
            <a:rPr lang="en-US"/>
            <a:t>Workforce retention and succession planning</a:t>
          </a:r>
        </a:p>
      </dgm:t>
    </dgm:pt>
    <dgm:pt modelId="{7D80E5E9-9063-4A49-8E1B-8456D9C5E691}" type="parTrans" cxnId="{C0E4DD21-4B43-4AC4-AAEB-D727A9D7A5B0}">
      <dgm:prSet/>
      <dgm:spPr/>
      <dgm:t>
        <a:bodyPr/>
        <a:lstStyle/>
        <a:p>
          <a:endParaRPr lang="en-US"/>
        </a:p>
      </dgm:t>
    </dgm:pt>
    <dgm:pt modelId="{3D64EBC2-771B-4423-9350-EECF75859C55}" type="sibTrans" cxnId="{C0E4DD21-4B43-4AC4-AAEB-D727A9D7A5B0}">
      <dgm:prSet/>
      <dgm:spPr/>
      <dgm:t>
        <a:bodyPr/>
        <a:lstStyle/>
        <a:p>
          <a:endParaRPr lang="en-US"/>
        </a:p>
      </dgm:t>
    </dgm:pt>
    <dgm:pt modelId="{A0EFF613-EE64-449A-BC8C-78517A0473B2}">
      <dgm:prSet/>
      <dgm:spPr/>
      <dgm:t>
        <a:bodyPr/>
        <a:lstStyle/>
        <a:p>
          <a:r>
            <a:rPr lang="en-US"/>
            <a:t>Maximization of value </a:t>
          </a:r>
        </a:p>
      </dgm:t>
    </dgm:pt>
    <dgm:pt modelId="{B2AF4A2C-02A6-4C07-A1D1-756A7E46BDDF}" type="parTrans" cxnId="{6759A27E-C303-4DA8-96CC-26F80FF26C38}">
      <dgm:prSet/>
      <dgm:spPr/>
      <dgm:t>
        <a:bodyPr/>
        <a:lstStyle/>
        <a:p>
          <a:endParaRPr lang="en-US"/>
        </a:p>
      </dgm:t>
    </dgm:pt>
    <dgm:pt modelId="{B8EABD79-8FA7-4476-AEDA-91089844EC72}" type="sibTrans" cxnId="{6759A27E-C303-4DA8-96CC-26F80FF26C38}">
      <dgm:prSet/>
      <dgm:spPr/>
      <dgm:t>
        <a:bodyPr/>
        <a:lstStyle/>
        <a:p>
          <a:endParaRPr lang="en-US"/>
        </a:p>
      </dgm:t>
    </dgm:pt>
    <dgm:pt modelId="{6A0E0EA7-491A-40B1-8D8C-EF40C52FD531}">
      <dgm:prSet/>
      <dgm:spPr/>
      <dgm:t>
        <a:bodyPr/>
        <a:lstStyle/>
        <a:p>
          <a:r>
            <a:rPr lang="en-US"/>
            <a:t>Financial reporting</a:t>
          </a:r>
        </a:p>
      </dgm:t>
    </dgm:pt>
    <dgm:pt modelId="{2DFD2FB3-E22D-4789-A718-8D326FE5E0A0}" type="parTrans" cxnId="{FDC05D0A-8241-4CBB-A08E-530148941746}">
      <dgm:prSet/>
      <dgm:spPr/>
      <dgm:t>
        <a:bodyPr/>
        <a:lstStyle/>
        <a:p>
          <a:endParaRPr lang="en-US"/>
        </a:p>
      </dgm:t>
    </dgm:pt>
    <dgm:pt modelId="{8CD7FA54-4029-494A-80CD-1B6D10EC0B2A}" type="sibTrans" cxnId="{FDC05D0A-8241-4CBB-A08E-530148941746}">
      <dgm:prSet/>
      <dgm:spPr/>
      <dgm:t>
        <a:bodyPr/>
        <a:lstStyle/>
        <a:p>
          <a:endParaRPr lang="en-US"/>
        </a:p>
      </dgm:t>
    </dgm:pt>
    <dgm:pt modelId="{DE06633F-B980-4992-A37E-228C81D700F6}">
      <dgm:prSet/>
      <dgm:spPr/>
      <dgm:t>
        <a:bodyPr/>
        <a:lstStyle/>
        <a:p>
          <a:r>
            <a:rPr lang="en-US"/>
            <a:t>Tax strategies </a:t>
          </a:r>
        </a:p>
      </dgm:t>
    </dgm:pt>
    <dgm:pt modelId="{F0BDDD41-26DB-4C85-B323-868E76DD0076}" type="parTrans" cxnId="{33967CCA-9661-432C-ACB6-A0B906C26DEE}">
      <dgm:prSet/>
      <dgm:spPr/>
      <dgm:t>
        <a:bodyPr/>
        <a:lstStyle/>
        <a:p>
          <a:endParaRPr lang="en-US"/>
        </a:p>
      </dgm:t>
    </dgm:pt>
    <dgm:pt modelId="{A5CE1D93-EFC1-4956-BF04-D34E6542F429}" type="sibTrans" cxnId="{33967CCA-9661-432C-ACB6-A0B906C26DEE}">
      <dgm:prSet/>
      <dgm:spPr/>
      <dgm:t>
        <a:bodyPr/>
        <a:lstStyle/>
        <a:p>
          <a:endParaRPr lang="en-US"/>
        </a:p>
      </dgm:t>
    </dgm:pt>
    <dgm:pt modelId="{D0C1BBFF-6BED-45D2-BFF6-526B6C1A4A01}">
      <dgm:prSet/>
      <dgm:spPr/>
      <dgm:t>
        <a:bodyPr/>
        <a:lstStyle/>
        <a:p>
          <a:r>
            <a:rPr lang="en-US"/>
            <a:t>Improving profitability with R&amp;D incentives</a:t>
          </a:r>
        </a:p>
      </dgm:t>
    </dgm:pt>
    <dgm:pt modelId="{93CD93DF-60B9-472C-8E46-18057D6BA669}" type="parTrans" cxnId="{1764CB0E-D412-4CA2-9EB1-1E25392E09EF}">
      <dgm:prSet/>
      <dgm:spPr/>
      <dgm:t>
        <a:bodyPr/>
        <a:lstStyle/>
        <a:p>
          <a:endParaRPr lang="en-US"/>
        </a:p>
      </dgm:t>
    </dgm:pt>
    <dgm:pt modelId="{BB2DAC72-7144-4925-AF84-03CE42049BD0}" type="sibTrans" cxnId="{1764CB0E-D412-4CA2-9EB1-1E25392E09EF}">
      <dgm:prSet/>
      <dgm:spPr/>
      <dgm:t>
        <a:bodyPr/>
        <a:lstStyle/>
        <a:p>
          <a:endParaRPr lang="en-US"/>
        </a:p>
      </dgm:t>
    </dgm:pt>
    <dgm:pt modelId="{213D4A20-FF64-4ED7-92F4-7B53EA3DCA8E}">
      <dgm:prSet/>
      <dgm:spPr/>
      <dgm:t>
        <a:bodyPr/>
        <a:lstStyle/>
        <a:p>
          <a:r>
            <a:rPr lang="en-US"/>
            <a:t>The importance of forecasting</a:t>
          </a:r>
        </a:p>
      </dgm:t>
    </dgm:pt>
    <dgm:pt modelId="{C09785A6-D67C-4106-AF75-67E4601B27CB}" type="parTrans" cxnId="{0D8946ED-033A-4D9B-A554-5A7E813A0ED7}">
      <dgm:prSet/>
      <dgm:spPr/>
      <dgm:t>
        <a:bodyPr/>
        <a:lstStyle/>
        <a:p>
          <a:endParaRPr lang="en-US"/>
        </a:p>
      </dgm:t>
    </dgm:pt>
    <dgm:pt modelId="{025F7523-CE58-420A-AA8C-A8D24A3811E0}" type="sibTrans" cxnId="{0D8946ED-033A-4D9B-A554-5A7E813A0ED7}">
      <dgm:prSet/>
      <dgm:spPr/>
      <dgm:t>
        <a:bodyPr/>
        <a:lstStyle/>
        <a:p>
          <a:endParaRPr lang="en-US"/>
        </a:p>
      </dgm:t>
    </dgm:pt>
    <dgm:pt modelId="{770A5278-D8C4-4EB4-82FF-A58AD9A648BA}">
      <dgm:prSet/>
      <dgm:spPr/>
      <dgm:t>
        <a:bodyPr/>
        <a:lstStyle/>
        <a:p>
          <a:r>
            <a:rPr lang="en-US"/>
            <a:t>Tax considerations to increase return on sale</a:t>
          </a:r>
        </a:p>
      </dgm:t>
    </dgm:pt>
    <dgm:pt modelId="{62C81A9D-7992-42F4-A1CC-46BCCB8125EE}" type="parTrans" cxnId="{B2F65EC6-DDB2-4FD1-AC14-6C22F8631393}">
      <dgm:prSet/>
      <dgm:spPr/>
      <dgm:t>
        <a:bodyPr/>
        <a:lstStyle/>
        <a:p>
          <a:endParaRPr lang="en-US"/>
        </a:p>
      </dgm:t>
    </dgm:pt>
    <dgm:pt modelId="{B437EDA3-4C1C-4248-A279-D5308E201864}" type="sibTrans" cxnId="{B2F65EC6-DDB2-4FD1-AC14-6C22F8631393}">
      <dgm:prSet/>
      <dgm:spPr/>
      <dgm:t>
        <a:bodyPr/>
        <a:lstStyle/>
        <a:p>
          <a:endParaRPr lang="en-US"/>
        </a:p>
      </dgm:t>
    </dgm:pt>
    <dgm:pt modelId="{E455D8A9-97BE-4148-8813-45EC176B77F4}" type="pres">
      <dgm:prSet presAssocID="{4EA19028-703E-4CFE-8D25-EE9278E0DB55}" presName="linear" presStyleCnt="0">
        <dgm:presLayoutVars>
          <dgm:animLvl val="lvl"/>
          <dgm:resizeHandles val="exact"/>
        </dgm:presLayoutVars>
      </dgm:prSet>
      <dgm:spPr/>
    </dgm:pt>
    <dgm:pt modelId="{5CBFC065-36E7-44DE-B9DD-A4D734076EF5}" type="pres">
      <dgm:prSet presAssocID="{7FC927CB-DD83-46C1-BAE6-68612F79E1C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1053614-4208-49DD-B413-179710AF89D6}" type="pres">
      <dgm:prSet presAssocID="{C65FB340-4B85-4234-90E5-7C0A7EF44912}" presName="spacer" presStyleCnt="0"/>
      <dgm:spPr/>
    </dgm:pt>
    <dgm:pt modelId="{065CDC4B-0188-461A-9410-38BB7A502350}" type="pres">
      <dgm:prSet presAssocID="{792D8C41-A22F-4D8F-AEF4-E8B7081C8A0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A24C188-AE4D-4B3C-8215-46F852FBA2F1}" type="pres">
      <dgm:prSet presAssocID="{79EB4B7C-0053-4101-887A-67116E46773C}" presName="spacer" presStyleCnt="0"/>
      <dgm:spPr/>
    </dgm:pt>
    <dgm:pt modelId="{04A0D0C0-7FA7-460B-9125-6BF9760FF4CA}" type="pres">
      <dgm:prSet presAssocID="{A778AD34-8A57-4463-84CF-E6474E6C51A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D2E683C-BC62-4F1F-B50E-D2A98EEF0961}" type="pres">
      <dgm:prSet presAssocID="{3D64EBC2-771B-4423-9350-EECF75859C55}" presName="spacer" presStyleCnt="0"/>
      <dgm:spPr/>
    </dgm:pt>
    <dgm:pt modelId="{A8C637D7-AE5E-4D43-B238-64C5720F7DE4}" type="pres">
      <dgm:prSet presAssocID="{A0EFF613-EE64-449A-BC8C-78517A0473B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0E41AC4-00AF-486C-BB1A-1568E47C07BA}" type="pres">
      <dgm:prSet presAssocID="{A0EFF613-EE64-449A-BC8C-78517A0473B2}" presName="childText" presStyleLbl="revTx" presStyleIdx="0" presStyleCnt="1">
        <dgm:presLayoutVars>
          <dgm:bulletEnabled val="1"/>
        </dgm:presLayoutVars>
      </dgm:prSet>
      <dgm:spPr/>
    </dgm:pt>
    <dgm:pt modelId="{11BE0DE1-E7CA-4E1F-941F-208DB449020F}" type="pres">
      <dgm:prSet presAssocID="{D0C1BBFF-6BED-45D2-BFF6-526B6C1A4A0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13CEF68-3560-4089-A92F-B62F049E6BB2}" type="pres">
      <dgm:prSet presAssocID="{BB2DAC72-7144-4925-AF84-03CE42049BD0}" presName="spacer" presStyleCnt="0"/>
      <dgm:spPr/>
    </dgm:pt>
    <dgm:pt modelId="{2C67B41B-78D8-49FD-806D-3E29636C52A3}" type="pres">
      <dgm:prSet presAssocID="{213D4A20-FF64-4ED7-92F4-7B53EA3DCA8E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83AEED2-8BC8-4215-84C6-17411F72996A}" type="pres">
      <dgm:prSet presAssocID="{025F7523-CE58-420A-AA8C-A8D24A3811E0}" presName="spacer" presStyleCnt="0"/>
      <dgm:spPr/>
    </dgm:pt>
    <dgm:pt modelId="{27ABF1A3-9BEB-496F-A399-7569EAD6E2C0}" type="pres">
      <dgm:prSet presAssocID="{770A5278-D8C4-4EB4-82FF-A58AD9A648B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8A51E04-135B-493F-AD96-9A0AE44D14DA}" type="presOf" srcId="{4EA19028-703E-4CFE-8D25-EE9278E0DB55}" destId="{E455D8A9-97BE-4148-8813-45EC176B77F4}" srcOrd="0" destOrd="0" presId="urn:microsoft.com/office/officeart/2005/8/layout/vList2"/>
    <dgm:cxn modelId="{FDC05D0A-8241-4CBB-A08E-530148941746}" srcId="{A0EFF613-EE64-449A-BC8C-78517A0473B2}" destId="{6A0E0EA7-491A-40B1-8D8C-EF40C52FD531}" srcOrd="0" destOrd="0" parTransId="{2DFD2FB3-E22D-4789-A718-8D326FE5E0A0}" sibTransId="{8CD7FA54-4029-494A-80CD-1B6D10EC0B2A}"/>
    <dgm:cxn modelId="{1764CB0E-D412-4CA2-9EB1-1E25392E09EF}" srcId="{4EA19028-703E-4CFE-8D25-EE9278E0DB55}" destId="{D0C1BBFF-6BED-45D2-BFF6-526B6C1A4A01}" srcOrd="4" destOrd="0" parTransId="{93CD93DF-60B9-472C-8E46-18057D6BA669}" sibTransId="{BB2DAC72-7144-4925-AF84-03CE42049BD0}"/>
    <dgm:cxn modelId="{C0E4DD21-4B43-4AC4-AAEB-D727A9D7A5B0}" srcId="{4EA19028-703E-4CFE-8D25-EE9278E0DB55}" destId="{A778AD34-8A57-4463-84CF-E6474E6C51AE}" srcOrd="2" destOrd="0" parTransId="{7D80E5E9-9063-4A49-8E1B-8456D9C5E691}" sibTransId="{3D64EBC2-771B-4423-9350-EECF75859C55}"/>
    <dgm:cxn modelId="{BF549B32-480C-47A3-A8A2-64B368B00799}" type="presOf" srcId="{770A5278-D8C4-4EB4-82FF-A58AD9A648BA}" destId="{27ABF1A3-9BEB-496F-A399-7569EAD6E2C0}" srcOrd="0" destOrd="0" presId="urn:microsoft.com/office/officeart/2005/8/layout/vList2"/>
    <dgm:cxn modelId="{06C92D4C-A4CF-4EDF-B4A1-4AE7AD9BBB8E}" type="presOf" srcId="{A778AD34-8A57-4463-84CF-E6474E6C51AE}" destId="{04A0D0C0-7FA7-460B-9125-6BF9760FF4CA}" srcOrd="0" destOrd="0" presId="urn:microsoft.com/office/officeart/2005/8/layout/vList2"/>
    <dgm:cxn modelId="{6759A27E-C303-4DA8-96CC-26F80FF26C38}" srcId="{4EA19028-703E-4CFE-8D25-EE9278E0DB55}" destId="{A0EFF613-EE64-449A-BC8C-78517A0473B2}" srcOrd="3" destOrd="0" parTransId="{B2AF4A2C-02A6-4C07-A1D1-756A7E46BDDF}" sibTransId="{B8EABD79-8FA7-4476-AEDA-91089844EC72}"/>
    <dgm:cxn modelId="{6B652C8E-B9D4-4DF8-BFEB-DAEF805019AF}" srcId="{4EA19028-703E-4CFE-8D25-EE9278E0DB55}" destId="{7FC927CB-DD83-46C1-BAE6-68612F79E1CF}" srcOrd="0" destOrd="0" parTransId="{532656B0-309A-4D53-A950-68BBD40A87D9}" sibTransId="{C65FB340-4B85-4234-90E5-7C0A7EF44912}"/>
    <dgm:cxn modelId="{FB69BA9B-9F32-4B6F-BF70-225300988C38}" type="presOf" srcId="{6A0E0EA7-491A-40B1-8D8C-EF40C52FD531}" destId="{D0E41AC4-00AF-486C-BB1A-1568E47C07BA}" srcOrd="0" destOrd="0" presId="urn:microsoft.com/office/officeart/2005/8/layout/vList2"/>
    <dgm:cxn modelId="{ED4A91A0-D48A-4A0A-95C1-CBDF0491BD7E}" srcId="{4EA19028-703E-4CFE-8D25-EE9278E0DB55}" destId="{792D8C41-A22F-4D8F-AEF4-E8B7081C8A00}" srcOrd="1" destOrd="0" parTransId="{08859600-120D-4896-9D3A-0EE1A46698F8}" sibTransId="{79EB4B7C-0053-4101-887A-67116E46773C}"/>
    <dgm:cxn modelId="{BCEB31A5-2E8E-4220-AA7D-E5064887EDEB}" type="presOf" srcId="{DE06633F-B980-4992-A37E-228C81D700F6}" destId="{D0E41AC4-00AF-486C-BB1A-1568E47C07BA}" srcOrd="0" destOrd="1" presId="urn:microsoft.com/office/officeart/2005/8/layout/vList2"/>
    <dgm:cxn modelId="{56C90DA9-4EB3-4351-B336-54CB24424D51}" type="presOf" srcId="{D0C1BBFF-6BED-45D2-BFF6-526B6C1A4A01}" destId="{11BE0DE1-E7CA-4E1F-941F-208DB449020F}" srcOrd="0" destOrd="0" presId="urn:microsoft.com/office/officeart/2005/8/layout/vList2"/>
    <dgm:cxn modelId="{04152BB5-E3A8-4AE0-92B8-9ECB69AF08D3}" type="presOf" srcId="{7FC927CB-DD83-46C1-BAE6-68612F79E1CF}" destId="{5CBFC065-36E7-44DE-B9DD-A4D734076EF5}" srcOrd="0" destOrd="0" presId="urn:microsoft.com/office/officeart/2005/8/layout/vList2"/>
    <dgm:cxn modelId="{B2F65EC6-DDB2-4FD1-AC14-6C22F8631393}" srcId="{4EA19028-703E-4CFE-8D25-EE9278E0DB55}" destId="{770A5278-D8C4-4EB4-82FF-A58AD9A648BA}" srcOrd="6" destOrd="0" parTransId="{62C81A9D-7992-42F4-A1CC-46BCCB8125EE}" sibTransId="{B437EDA3-4C1C-4248-A279-D5308E201864}"/>
    <dgm:cxn modelId="{33967CCA-9661-432C-ACB6-A0B906C26DEE}" srcId="{A0EFF613-EE64-449A-BC8C-78517A0473B2}" destId="{DE06633F-B980-4992-A37E-228C81D700F6}" srcOrd="1" destOrd="0" parTransId="{F0BDDD41-26DB-4C85-B323-868E76DD0076}" sibTransId="{A5CE1D93-EFC1-4956-BF04-D34E6542F429}"/>
    <dgm:cxn modelId="{F63BC5CB-157D-4028-8BFD-78EB4DE17756}" type="presOf" srcId="{792D8C41-A22F-4D8F-AEF4-E8B7081C8A00}" destId="{065CDC4B-0188-461A-9410-38BB7A502350}" srcOrd="0" destOrd="0" presId="urn:microsoft.com/office/officeart/2005/8/layout/vList2"/>
    <dgm:cxn modelId="{757B2EDC-F868-4288-8605-65E397A54C11}" type="presOf" srcId="{213D4A20-FF64-4ED7-92F4-7B53EA3DCA8E}" destId="{2C67B41B-78D8-49FD-806D-3E29636C52A3}" srcOrd="0" destOrd="0" presId="urn:microsoft.com/office/officeart/2005/8/layout/vList2"/>
    <dgm:cxn modelId="{BBD48BE2-0EDA-4E04-AD55-93FAB9B2E34A}" type="presOf" srcId="{A0EFF613-EE64-449A-BC8C-78517A0473B2}" destId="{A8C637D7-AE5E-4D43-B238-64C5720F7DE4}" srcOrd="0" destOrd="0" presId="urn:microsoft.com/office/officeart/2005/8/layout/vList2"/>
    <dgm:cxn modelId="{0D8946ED-033A-4D9B-A554-5A7E813A0ED7}" srcId="{4EA19028-703E-4CFE-8D25-EE9278E0DB55}" destId="{213D4A20-FF64-4ED7-92F4-7B53EA3DCA8E}" srcOrd="5" destOrd="0" parTransId="{C09785A6-D67C-4106-AF75-67E4601B27CB}" sibTransId="{025F7523-CE58-420A-AA8C-A8D24A3811E0}"/>
    <dgm:cxn modelId="{B918439B-EA91-4978-BF09-BECD9DE24AF9}" type="presParOf" srcId="{E455D8A9-97BE-4148-8813-45EC176B77F4}" destId="{5CBFC065-36E7-44DE-B9DD-A4D734076EF5}" srcOrd="0" destOrd="0" presId="urn:microsoft.com/office/officeart/2005/8/layout/vList2"/>
    <dgm:cxn modelId="{6AA4AB5B-1149-41AB-9383-8C1B6C692085}" type="presParOf" srcId="{E455D8A9-97BE-4148-8813-45EC176B77F4}" destId="{31053614-4208-49DD-B413-179710AF89D6}" srcOrd="1" destOrd="0" presId="urn:microsoft.com/office/officeart/2005/8/layout/vList2"/>
    <dgm:cxn modelId="{0A676B84-FB4C-4116-A682-FBB3C851C399}" type="presParOf" srcId="{E455D8A9-97BE-4148-8813-45EC176B77F4}" destId="{065CDC4B-0188-461A-9410-38BB7A502350}" srcOrd="2" destOrd="0" presId="urn:microsoft.com/office/officeart/2005/8/layout/vList2"/>
    <dgm:cxn modelId="{3416EDE6-5661-4340-93D4-B90526D4A160}" type="presParOf" srcId="{E455D8A9-97BE-4148-8813-45EC176B77F4}" destId="{9A24C188-AE4D-4B3C-8215-46F852FBA2F1}" srcOrd="3" destOrd="0" presId="urn:microsoft.com/office/officeart/2005/8/layout/vList2"/>
    <dgm:cxn modelId="{3F72D60F-B133-4675-8CCB-8BEF92A520FA}" type="presParOf" srcId="{E455D8A9-97BE-4148-8813-45EC176B77F4}" destId="{04A0D0C0-7FA7-460B-9125-6BF9760FF4CA}" srcOrd="4" destOrd="0" presId="urn:microsoft.com/office/officeart/2005/8/layout/vList2"/>
    <dgm:cxn modelId="{D995BD9A-77C2-4896-AC67-96286E596E2C}" type="presParOf" srcId="{E455D8A9-97BE-4148-8813-45EC176B77F4}" destId="{4D2E683C-BC62-4F1F-B50E-D2A98EEF0961}" srcOrd="5" destOrd="0" presId="urn:microsoft.com/office/officeart/2005/8/layout/vList2"/>
    <dgm:cxn modelId="{6B1CA0B1-F4D2-4C1C-B65C-A914D5F7AAD9}" type="presParOf" srcId="{E455D8A9-97BE-4148-8813-45EC176B77F4}" destId="{A8C637D7-AE5E-4D43-B238-64C5720F7DE4}" srcOrd="6" destOrd="0" presId="urn:microsoft.com/office/officeart/2005/8/layout/vList2"/>
    <dgm:cxn modelId="{85651208-A5F6-42AE-AAF2-ED119D876EFC}" type="presParOf" srcId="{E455D8A9-97BE-4148-8813-45EC176B77F4}" destId="{D0E41AC4-00AF-486C-BB1A-1568E47C07BA}" srcOrd="7" destOrd="0" presId="urn:microsoft.com/office/officeart/2005/8/layout/vList2"/>
    <dgm:cxn modelId="{CE6F7D79-80C3-4526-9200-AAA275110E55}" type="presParOf" srcId="{E455D8A9-97BE-4148-8813-45EC176B77F4}" destId="{11BE0DE1-E7CA-4E1F-941F-208DB449020F}" srcOrd="8" destOrd="0" presId="urn:microsoft.com/office/officeart/2005/8/layout/vList2"/>
    <dgm:cxn modelId="{0D5BCAA8-5200-48A8-B6EF-72CA7BDC18ED}" type="presParOf" srcId="{E455D8A9-97BE-4148-8813-45EC176B77F4}" destId="{613CEF68-3560-4089-A92F-B62F049E6BB2}" srcOrd="9" destOrd="0" presId="urn:microsoft.com/office/officeart/2005/8/layout/vList2"/>
    <dgm:cxn modelId="{DED9B4CF-4A92-4E24-9F06-9B38ED996EA9}" type="presParOf" srcId="{E455D8A9-97BE-4148-8813-45EC176B77F4}" destId="{2C67B41B-78D8-49FD-806D-3E29636C52A3}" srcOrd="10" destOrd="0" presId="urn:microsoft.com/office/officeart/2005/8/layout/vList2"/>
    <dgm:cxn modelId="{72CA7232-D596-4664-953A-35F1C7529EA7}" type="presParOf" srcId="{E455D8A9-97BE-4148-8813-45EC176B77F4}" destId="{783AEED2-8BC8-4215-84C6-17411F72996A}" srcOrd="11" destOrd="0" presId="urn:microsoft.com/office/officeart/2005/8/layout/vList2"/>
    <dgm:cxn modelId="{4A910CB4-8BFF-4392-83F9-4040CEFE5A9D}" type="presParOf" srcId="{E455D8A9-97BE-4148-8813-45EC176B77F4}" destId="{27ABF1A3-9BEB-496F-A399-7569EAD6E2C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03F2D-953D-4D2E-BA00-D52E9A6E8503}">
      <dsp:nvSpPr>
        <dsp:cNvPr id="0" name=""/>
        <dsp:cNvSpPr/>
      </dsp:nvSpPr>
      <dsp:spPr>
        <a:xfrm>
          <a:off x="0" y="945"/>
          <a:ext cx="6582996" cy="5711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BF693-AE3A-43AA-AA41-8565C54AF4ED}">
      <dsp:nvSpPr>
        <dsp:cNvPr id="0" name=""/>
        <dsp:cNvSpPr/>
      </dsp:nvSpPr>
      <dsp:spPr>
        <a:xfrm>
          <a:off x="172769" y="129451"/>
          <a:ext cx="314126" cy="314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2F154-8F5A-45AE-A361-FDA62A4934D8}">
      <dsp:nvSpPr>
        <dsp:cNvPr id="0" name=""/>
        <dsp:cNvSpPr/>
      </dsp:nvSpPr>
      <dsp:spPr>
        <a:xfrm>
          <a:off x="659665" y="945"/>
          <a:ext cx="5923331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INTRODUCTION</a:t>
          </a:r>
        </a:p>
      </dsp:txBody>
      <dsp:txXfrm>
        <a:off x="659665" y="945"/>
        <a:ext cx="5923331" cy="571138"/>
      </dsp:txXfrm>
    </dsp:sp>
    <dsp:sp modelId="{5D5490C3-7EBA-472A-AFA7-E1AE300C9E12}">
      <dsp:nvSpPr>
        <dsp:cNvPr id="0" name=""/>
        <dsp:cNvSpPr/>
      </dsp:nvSpPr>
      <dsp:spPr>
        <a:xfrm>
          <a:off x="0" y="714868"/>
          <a:ext cx="6582996" cy="5711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771F8-EEED-47FA-8F5C-B142E6681616}">
      <dsp:nvSpPr>
        <dsp:cNvPr id="0" name=""/>
        <dsp:cNvSpPr/>
      </dsp:nvSpPr>
      <dsp:spPr>
        <a:xfrm>
          <a:off x="172769" y="843375"/>
          <a:ext cx="314126" cy="314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CB6C5-D5AA-4C55-93A5-7F8E51AD4B92}">
      <dsp:nvSpPr>
        <dsp:cNvPr id="0" name=""/>
        <dsp:cNvSpPr/>
      </dsp:nvSpPr>
      <dsp:spPr>
        <a:xfrm>
          <a:off x="659665" y="714868"/>
          <a:ext cx="2962348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OVERVIEW / EXECUTIVE SUMMARY</a:t>
          </a:r>
        </a:p>
      </dsp:txBody>
      <dsp:txXfrm>
        <a:off x="659665" y="714868"/>
        <a:ext cx="2962348" cy="571138"/>
      </dsp:txXfrm>
    </dsp:sp>
    <dsp:sp modelId="{FCCE0C57-D729-414F-832F-C28E911E473B}">
      <dsp:nvSpPr>
        <dsp:cNvPr id="0" name=""/>
        <dsp:cNvSpPr/>
      </dsp:nvSpPr>
      <dsp:spPr>
        <a:xfrm>
          <a:off x="3622013" y="714868"/>
          <a:ext cx="2960983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622013" y="714868"/>
        <a:ext cx="2960983" cy="571138"/>
      </dsp:txXfrm>
    </dsp:sp>
    <dsp:sp modelId="{6D75AF7C-2BFC-4F85-A4FB-AB5B451572EF}">
      <dsp:nvSpPr>
        <dsp:cNvPr id="0" name=""/>
        <dsp:cNvSpPr/>
      </dsp:nvSpPr>
      <dsp:spPr>
        <a:xfrm>
          <a:off x="0" y="1475819"/>
          <a:ext cx="6582996" cy="5711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E45E03-3E78-407E-B6DE-3C941721C197}">
      <dsp:nvSpPr>
        <dsp:cNvPr id="0" name=""/>
        <dsp:cNvSpPr/>
      </dsp:nvSpPr>
      <dsp:spPr>
        <a:xfrm>
          <a:off x="172769" y="1557298"/>
          <a:ext cx="314126" cy="314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87E81-5622-4B74-A927-68CFCE7C11EB}">
      <dsp:nvSpPr>
        <dsp:cNvPr id="0" name=""/>
        <dsp:cNvSpPr/>
      </dsp:nvSpPr>
      <dsp:spPr>
        <a:xfrm>
          <a:off x="659665" y="1428792"/>
          <a:ext cx="2962348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PLANNING FOR SUCCESS AS A STARTUP</a:t>
          </a:r>
        </a:p>
      </dsp:txBody>
      <dsp:txXfrm>
        <a:off x="659665" y="1428792"/>
        <a:ext cx="2962348" cy="571138"/>
      </dsp:txXfrm>
    </dsp:sp>
    <dsp:sp modelId="{5FCD6E1C-C6AD-4824-AE55-747EDF0D68ED}">
      <dsp:nvSpPr>
        <dsp:cNvPr id="0" name=""/>
        <dsp:cNvSpPr/>
      </dsp:nvSpPr>
      <dsp:spPr>
        <a:xfrm>
          <a:off x="3622013" y="1428792"/>
          <a:ext cx="2960983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622013" y="1428792"/>
        <a:ext cx="2960983" cy="571138"/>
      </dsp:txXfrm>
    </dsp:sp>
    <dsp:sp modelId="{F1064ED7-B2BB-4A34-AC11-573CF34DEE3C}">
      <dsp:nvSpPr>
        <dsp:cNvPr id="0" name=""/>
        <dsp:cNvSpPr/>
      </dsp:nvSpPr>
      <dsp:spPr>
        <a:xfrm>
          <a:off x="0" y="2142715"/>
          <a:ext cx="6582996" cy="6299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A970B-9C00-4718-9DB3-B951FFAB9285}">
      <dsp:nvSpPr>
        <dsp:cNvPr id="0" name=""/>
        <dsp:cNvSpPr/>
      </dsp:nvSpPr>
      <dsp:spPr>
        <a:xfrm>
          <a:off x="172769" y="2300637"/>
          <a:ext cx="314126" cy="314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7E1EF-E934-457C-9D4D-CE99CA2B3DCA}">
      <dsp:nvSpPr>
        <dsp:cNvPr id="0" name=""/>
        <dsp:cNvSpPr/>
      </dsp:nvSpPr>
      <dsp:spPr>
        <a:xfrm>
          <a:off x="659665" y="2172131"/>
          <a:ext cx="2962348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FUNDING</a:t>
          </a:r>
        </a:p>
      </dsp:txBody>
      <dsp:txXfrm>
        <a:off x="659665" y="2172131"/>
        <a:ext cx="2962348" cy="571138"/>
      </dsp:txXfrm>
    </dsp:sp>
    <dsp:sp modelId="{DCA8A6B6-09A0-414C-A3E0-82144E76EC9E}">
      <dsp:nvSpPr>
        <dsp:cNvPr id="0" name=""/>
        <dsp:cNvSpPr/>
      </dsp:nvSpPr>
      <dsp:spPr>
        <a:xfrm>
          <a:off x="3622013" y="2172131"/>
          <a:ext cx="2960983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622013" y="2172131"/>
        <a:ext cx="2960983" cy="571138"/>
      </dsp:txXfrm>
    </dsp:sp>
    <dsp:sp modelId="{9D8BD32F-7799-4598-AAD5-32F8145CDCD1}">
      <dsp:nvSpPr>
        <dsp:cNvPr id="0" name=""/>
        <dsp:cNvSpPr/>
      </dsp:nvSpPr>
      <dsp:spPr>
        <a:xfrm>
          <a:off x="0" y="2915471"/>
          <a:ext cx="6582996" cy="5711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754E5-B769-475A-8A03-A662DAD48933}">
      <dsp:nvSpPr>
        <dsp:cNvPr id="0" name=""/>
        <dsp:cNvSpPr/>
      </dsp:nvSpPr>
      <dsp:spPr>
        <a:xfrm>
          <a:off x="172769" y="3043977"/>
          <a:ext cx="314126" cy="3141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E81BB-3BAD-4E77-8C3C-79741D4DD4B7}">
      <dsp:nvSpPr>
        <dsp:cNvPr id="0" name=""/>
        <dsp:cNvSpPr/>
      </dsp:nvSpPr>
      <dsp:spPr>
        <a:xfrm>
          <a:off x="659665" y="2915471"/>
          <a:ext cx="5923331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PLANNING FOR STRATEGIC EXITS</a:t>
          </a:r>
        </a:p>
      </dsp:txBody>
      <dsp:txXfrm>
        <a:off x="659665" y="2915471"/>
        <a:ext cx="5923331" cy="571138"/>
      </dsp:txXfrm>
    </dsp:sp>
    <dsp:sp modelId="{6FE87B44-CCA9-4B4D-A405-7D8F719D4573}">
      <dsp:nvSpPr>
        <dsp:cNvPr id="0" name=""/>
        <dsp:cNvSpPr/>
      </dsp:nvSpPr>
      <dsp:spPr>
        <a:xfrm>
          <a:off x="0" y="3629394"/>
          <a:ext cx="6582996" cy="5711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CB648-3B07-497F-80EB-546A14107B36}">
      <dsp:nvSpPr>
        <dsp:cNvPr id="0" name=""/>
        <dsp:cNvSpPr/>
      </dsp:nvSpPr>
      <dsp:spPr>
        <a:xfrm>
          <a:off x="172769" y="3757900"/>
          <a:ext cx="314126" cy="3141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0AE36-8D5D-46DB-B537-3DB6B2007C66}">
      <dsp:nvSpPr>
        <dsp:cNvPr id="0" name=""/>
        <dsp:cNvSpPr/>
      </dsp:nvSpPr>
      <dsp:spPr>
        <a:xfrm>
          <a:off x="659665" y="3629394"/>
          <a:ext cx="5923331" cy="57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45" tIns="60445" rIns="60445" bIns="604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OPEN FORUM / FAQ</a:t>
          </a:r>
        </a:p>
      </dsp:txBody>
      <dsp:txXfrm>
        <a:off x="659665" y="3629394"/>
        <a:ext cx="5923331" cy="571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681EB-7BA6-484E-96D6-8FA9A26299BC}">
      <dsp:nvSpPr>
        <dsp:cNvPr id="0" name=""/>
        <dsp:cNvSpPr/>
      </dsp:nvSpPr>
      <dsp:spPr>
        <a:xfrm>
          <a:off x="578700" y="415155"/>
          <a:ext cx="923594" cy="9235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B4650-8C38-47BE-BE3A-80532BF1F997}">
      <dsp:nvSpPr>
        <dsp:cNvPr id="0" name=""/>
        <dsp:cNvSpPr/>
      </dsp:nvSpPr>
      <dsp:spPr>
        <a:xfrm>
          <a:off x="14281" y="1654473"/>
          <a:ext cx="205243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We are all Entrepreneurs.  General discussion &amp; current trends overview </a:t>
          </a:r>
          <a:endParaRPr lang="en-US" sz="1300" kern="1200" dirty="0"/>
        </a:p>
      </dsp:txBody>
      <dsp:txXfrm>
        <a:off x="14281" y="1654473"/>
        <a:ext cx="2052431" cy="720000"/>
      </dsp:txXfrm>
    </dsp:sp>
    <dsp:sp modelId="{CB3415D0-9719-401D-B898-44AE6D7F70E9}">
      <dsp:nvSpPr>
        <dsp:cNvPr id="0" name=""/>
        <dsp:cNvSpPr/>
      </dsp:nvSpPr>
      <dsp:spPr>
        <a:xfrm>
          <a:off x="2990307" y="415155"/>
          <a:ext cx="923594" cy="9235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09B19-56DC-426A-ADBC-BA8E5B47083B}">
      <dsp:nvSpPr>
        <dsp:cNvPr id="0" name=""/>
        <dsp:cNvSpPr/>
      </dsp:nvSpPr>
      <dsp:spPr>
        <a:xfrm>
          <a:off x="2425888" y="1654473"/>
          <a:ext cx="205243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/>
            <a:t>Entrepreneurial Education &amp; Workforce Development</a:t>
          </a:r>
          <a:endParaRPr lang="en-US" sz="1300" kern="1200"/>
        </a:p>
      </dsp:txBody>
      <dsp:txXfrm>
        <a:off x="2425888" y="1654473"/>
        <a:ext cx="2052431" cy="720000"/>
      </dsp:txXfrm>
    </dsp:sp>
    <dsp:sp modelId="{F4D15D6E-25AE-47E6-ACFF-57DBEBC7E8C4}">
      <dsp:nvSpPr>
        <dsp:cNvPr id="0" name=""/>
        <dsp:cNvSpPr/>
      </dsp:nvSpPr>
      <dsp:spPr>
        <a:xfrm>
          <a:off x="578700" y="2887580"/>
          <a:ext cx="923594" cy="9235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79AB8-E2A0-468E-B730-C132ACB3B331}">
      <dsp:nvSpPr>
        <dsp:cNvPr id="0" name=""/>
        <dsp:cNvSpPr/>
      </dsp:nvSpPr>
      <dsp:spPr>
        <a:xfrm>
          <a:off x="14281" y="4126898"/>
          <a:ext cx="205243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/>
            <a:t>Locally based trends and insights</a:t>
          </a:r>
          <a:endParaRPr lang="en-US" sz="1300" kern="1200"/>
        </a:p>
      </dsp:txBody>
      <dsp:txXfrm>
        <a:off x="14281" y="4126898"/>
        <a:ext cx="2052431" cy="720000"/>
      </dsp:txXfrm>
    </dsp:sp>
    <dsp:sp modelId="{8A6313DD-59CD-446E-8C78-74312513332E}">
      <dsp:nvSpPr>
        <dsp:cNvPr id="0" name=""/>
        <dsp:cNvSpPr/>
      </dsp:nvSpPr>
      <dsp:spPr>
        <a:xfrm>
          <a:off x="2990307" y="2887580"/>
          <a:ext cx="923594" cy="9235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C25B1-E3EB-41B1-AB09-86DDC8C0AD29}">
      <dsp:nvSpPr>
        <dsp:cNvPr id="0" name=""/>
        <dsp:cNvSpPr/>
      </dsp:nvSpPr>
      <dsp:spPr>
        <a:xfrm>
          <a:off x="2425888" y="4126898"/>
          <a:ext cx="205243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/>
            <a:t>Strategy</a:t>
          </a:r>
          <a:endParaRPr lang="en-US" sz="1300" kern="1200"/>
        </a:p>
      </dsp:txBody>
      <dsp:txXfrm>
        <a:off x="2425888" y="4126898"/>
        <a:ext cx="2052431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9E4E0-65D2-46A9-936A-FC6F55F9FCC4}">
      <dsp:nvSpPr>
        <dsp:cNvPr id="0" name=""/>
        <dsp:cNvSpPr/>
      </dsp:nvSpPr>
      <dsp:spPr>
        <a:xfrm>
          <a:off x="0" y="642"/>
          <a:ext cx="44926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E018A-B89C-4CEB-B921-1BB8C7F73F62}">
      <dsp:nvSpPr>
        <dsp:cNvPr id="0" name=""/>
        <dsp:cNvSpPr/>
      </dsp:nvSpPr>
      <dsp:spPr>
        <a:xfrm>
          <a:off x="0" y="642"/>
          <a:ext cx="4492602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Startup success stories </a:t>
          </a:r>
        </a:p>
      </dsp:txBody>
      <dsp:txXfrm>
        <a:off x="0" y="642"/>
        <a:ext cx="4492602" cy="1052153"/>
      </dsp:txXfrm>
    </dsp:sp>
    <dsp:sp modelId="{CE19ACCA-D8BF-47D3-B221-2A57B2FE9006}">
      <dsp:nvSpPr>
        <dsp:cNvPr id="0" name=""/>
        <dsp:cNvSpPr/>
      </dsp:nvSpPr>
      <dsp:spPr>
        <a:xfrm>
          <a:off x="0" y="1052796"/>
          <a:ext cx="4492602" cy="0"/>
        </a:xfrm>
        <a:prstGeom prst="line">
          <a:avLst/>
        </a:prstGeom>
        <a:solidFill>
          <a:schemeClr val="accent2">
            <a:hueOff val="-1856167"/>
            <a:satOff val="606"/>
            <a:lumOff val="-539"/>
            <a:alphaOff val="0"/>
          </a:schemeClr>
        </a:solidFill>
        <a:ln w="13970" cap="flat" cmpd="sng" algn="ctr">
          <a:solidFill>
            <a:schemeClr val="accent2">
              <a:hueOff val="-1856167"/>
              <a:satOff val="606"/>
              <a:lumOff val="-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A43B4-C42B-41DA-ABC6-28A54455EFC3}">
      <dsp:nvSpPr>
        <dsp:cNvPr id="0" name=""/>
        <dsp:cNvSpPr/>
      </dsp:nvSpPr>
      <dsp:spPr>
        <a:xfrm>
          <a:off x="0" y="1052796"/>
          <a:ext cx="4492602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What to look out for</a:t>
          </a:r>
        </a:p>
      </dsp:txBody>
      <dsp:txXfrm>
        <a:off x="0" y="1052796"/>
        <a:ext cx="4492602" cy="1052153"/>
      </dsp:txXfrm>
    </dsp:sp>
    <dsp:sp modelId="{390665CB-400B-4A47-ADCD-58848E84E6FB}">
      <dsp:nvSpPr>
        <dsp:cNvPr id="0" name=""/>
        <dsp:cNvSpPr/>
      </dsp:nvSpPr>
      <dsp:spPr>
        <a:xfrm>
          <a:off x="0" y="2104950"/>
          <a:ext cx="4492602" cy="0"/>
        </a:xfrm>
        <a:prstGeom prst="line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3970" cap="flat" cmpd="sng" algn="ctr">
          <a:solidFill>
            <a:schemeClr val="accent2">
              <a:hueOff val="-3712334"/>
              <a:satOff val="1211"/>
              <a:lumOff val="-1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1431A-B6B0-4235-87A5-6610B0C12D63}">
      <dsp:nvSpPr>
        <dsp:cNvPr id="0" name=""/>
        <dsp:cNvSpPr/>
      </dsp:nvSpPr>
      <dsp:spPr>
        <a:xfrm>
          <a:off x="0" y="2104950"/>
          <a:ext cx="4492602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Adapting to evolving technology &amp; importance of developing an adaptable workforce</a:t>
          </a:r>
        </a:p>
      </dsp:txBody>
      <dsp:txXfrm>
        <a:off x="0" y="2104950"/>
        <a:ext cx="4492602" cy="1052153"/>
      </dsp:txXfrm>
    </dsp:sp>
    <dsp:sp modelId="{EE8535EF-91AF-4D50-89B1-6A7DB608B26C}">
      <dsp:nvSpPr>
        <dsp:cNvPr id="0" name=""/>
        <dsp:cNvSpPr/>
      </dsp:nvSpPr>
      <dsp:spPr>
        <a:xfrm>
          <a:off x="0" y="3157103"/>
          <a:ext cx="4492602" cy="0"/>
        </a:xfrm>
        <a:prstGeom prst="line">
          <a:avLst/>
        </a:prstGeom>
        <a:solidFill>
          <a:schemeClr val="accent2">
            <a:hueOff val="-5568501"/>
            <a:satOff val="1817"/>
            <a:lumOff val="-1618"/>
            <a:alphaOff val="0"/>
          </a:schemeClr>
        </a:solidFill>
        <a:ln w="13970" cap="flat" cmpd="sng" algn="ctr">
          <a:solidFill>
            <a:schemeClr val="accent2">
              <a:hueOff val="-5568501"/>
              <a:satOff val="1817"/>
              <a:lumOff val="-1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D10A6-0EAE-4F0F-9516-42A4752ED0E1}">
      <dsp:nvSpPr>
        <dsp:cNvPr id="0" name=""/>
        <dsp:cNvSpPr/>
      </dsp:nvSpPr>
      <dsp:spPr>
        <a:xfrm>
          <a:off x="0" y="3157103"/>
          <a:ext cx="4492602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Developing a strategic business plan</a:t>
          </a:r>
        </a:p>
      </dsp:txBody>
      <dsp:txXfrm>
        <a:off x="0" y="3157103"/>
        <a:ext cx="4492602" cy="1052153"/>
      </dsp:txXfrm>
    </dsp:sp>
    <dsp:sp modelId="{AF90CAFA-6CD0-4FA5-87C2-E818648C883E}">
      <dsp:nvSpPr>
        <dsp:cNvPr id="0" name=""/>
        <dsp:cNvSpPr/>
      </dsp:nvSpPr>
      <dsp:spPr>
        <a:xfrm>
          <a:off x="0" y="4209257"/>
          <a:ext cx="4492602" cy="0"/>
        </a:xfrm>
        <a:prstGeom prst="line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accent2">
              <a:hueOff val="-7424668"/>
              <a:satOff val="242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19FEE-766F-46B9-A709-841501BC944D}">
      <dsp:nvSpPr>
        <dsp:cNvPr id="0" name=""/>
        <dsp:cNvSpPr/>
      </dsp:nvSpPr>
      <dsp:spPr>
        <a:xfrm>
          <a:off x="0" y="4209257"/>
          <a:ext cx="4492602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Building the best team (internally &amp; externally) </a:t>
          </a:r>
        </a:p>
      </dsp:txBody>
      <dsp:txXfrm>
        <a:off x="0" y="4209257"/>
        <a:ext cx="4492602" cy="1052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4CE94-44D7-4886-B22E-5B20836AE049}">
      <dsp:nvSpPr>
        <dsp:cNvPr id="0" name=""/>
        <dsp:cNvSpPr/>
      </dsp:nvSpPr>
      <dsp:spPr>
        <a:xfrm>
          <a:off x="0" y="20042"/>
          <a:ext cx="4492602" cy="7015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OPM</a:t>
          </a:r>
        </a:p>
      </dsp:txBody>
      <dsp:txXfrm>
        <a:off x="34247" y="54289"/>
        <a:ext cx="4424108" cy="633067"/>
      </dsp:txXfrm>
    </dsp:sp>
    <dsp:sp modelId="{ED6228BE-B1B9-46C7-84B7-1AAAA7318E69}">
      <dsp:nvSpPr>
        <dsp:cNvPr id="0" name=""/>
        <dsp:cNvSpPr/>
      </dsp:nvSpPr>
      <dsp:spPr>
        <a:xfrm>
          <a:off x="0" y="773443"/>
          <a:ext cx="4492602" cy="701561"/>
        </a:xfrm>
        <a:prstGeom prst="roundRect">
          <a:avLst/>
        </a:prstGeom>
        <a:solidFill>
          <a:schemeClr val="accent5">
            <a:hueOff val="-3178193"/>
            <a:satOff val="838"/>
            <a:lumOff val="42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SBA </a:t>
          </a:r>
        </a:p>
      </dsp:txBody>
      <dsp:txXfrm>
        <a:off x="34247" y="807690"/>
        <a:ext cx="4424108" cy="633067"/>
      </dsp:txXfrm>
    </dsp:sp>
    <dsp:sp modelId="{40AEF3FA-2E1B-4E3E-81CE-2A355FB30206}">
      <dsp:nvSpPr>
        <dsp:cNvPr id="0" name=""/>
        <dsp:cNvSpPr/>
      </dsp:nvSpPr>
      <dsp:spPr>
        <a:xfrm>
          <a:off x="0" y="1526845"/>
          <a:ext cx="4492602" cy="701561"/>
        </a:xfrm>
        <a:prstGeom prst="round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PIDC (not to be confused with the chemical company)</a:t>
          </a:r>
        </a:p>
      </dsp:txBody>
      <dsp:txXfrm>
        <a:off x="34247" y="1561092"/>
        <a:ext cx="4424108" cy="633067"/>
      </dsp:txXfrm>
    </dsp:sp>
    <dsp:sp modelId="{E575E722-2575-4A29-A476-D63999431DE7}">
      <dsp:nvSpPr>
        <dsp:cNvPr id="0" name=""/>
        <dsp:cNvSpPr/>
      </dsp:nvSpPr>
      <dsp:spPr>
        <a:xfrm>
          <a:off x="0" y="2280246"/>
          <a:ext cx="4492602" cy="701561"/>
        </a:xfrm>
        <a:prstGeom prst="roundRect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Incubators</a:t>
          </a:r>
        </a:p>
      </dsp:txBody>
      <dsp:txXfrm>
        <a:off x="34247" y="2314493"/>
        <a:ext cx="4424108" cy="633067"/>
      </dsp:txXfrm>
    </dsp:sp>
    <dsp:sp modelId="{10D454B7-46AD-4436-BBF0-2F1ACD4CDBEE}">
      <dsp:nvSpPr>
        <dsp:cNvPr id="0" name=""/>
        <dsp:cNvSpPr/>
      </dsp:nvSpPr>
      <dsp:spPr>
        <a:xfrm>
          <a:off x="0" y="3033647"/>
          <a:ext cx="4492602" cy="701561"/>
        </a:xfrm>
        <a:prstGeom prst="round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VC / Private Equity</a:t>
          </a:r>
        </a:p>
      </dsp:txBody>
      <dsp:txXfrm>
        <a:off x="34247" y="3067894"/>
        <a:ext cx="4424108" cy="633067"/>
      </dsp:txXfrm>
    </dsp:sp>
    <dsp:sp modelId="{607C51C8-FB56-4DEA-8B8C-5BB5A3CEF2DC}">
      <dsp:nvSpPr>
        <dsp:cNvPr id="0" name=""/>
        <dsp:cNvSpPr/>
      </dsp:nvSpPr>
      <dsp:spPr>
        <a:xfrm>
          <a:off x="0" y="3787048"/>
          <a:ext cx="4492602" cy="701561"/>
        </a:xfrm>
        <a:prstGeom prst="roundRect">
          <a:avLst/>
        </a:prstGeom>
        <a:solidFill>
          <a:schemeClr val="accent5">
            <a:hueOff val="-15890964"/>
            <a:satOff val="4191"/>
            <a:lumOff val="2124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Crowd Funding?</a:t>
          </a:r>
        </a:p>
      </dsp:txBody>
      <dsp:txXfrm>
        <a:off x="34247" y="3821295"/>
        <a:ext cx="4424108" cy="633067"/>
      </dsp:txXfrm>
    </dsp:sp>
    <dsp:sp modelId="{2B760599-9D66-4B69-9A39-44DDB89BC4EB}">
      <dsp:nvSpPr>
        <dsp:cNvPr id="0" name=""/>
        <dsp:cNvSpPr/>
      </dsp:nvSpPr>
      <dsp:spPr>
        <a:xfrm>
          <a:off x="0" y="4540450"/>
          <a:ext cx="4492602" cy="701561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Other opportunities for funding a venture</a:t>
          </a:r>
        </a:p>
      </dsp:txBody>
      <dsp:txXfrm>
        <a:off x="34247" y="4574697"/>
        <a:ext cx="4424108" cy="6330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FC065-36E7-44DE-B9DD-A4D734076EF5}">
      <dsp:nvSpPr>
        <dsp:cNvPr id="0" name=""/>
        <dsp:cNvSpPr/>
      </dsp:nvSpPr>
      <dsp:spPr>
        <a:xfrm>
          <a:off x="0" y="126191"/>
          <a:ext cx="4492602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Current and emerging trends </a:t>
          </a:r>
        </a:p>
      </dsp:txBody>
      <dsp:txXfrm>
        <a:off x="30442" y="156633"/>
        <a:ext cx="4431718" cy="562726"/>
      </dsp:txXfrm>
    </dsp:sp>
    <dsp:sp modelId="{065CDC4B-0188-461A-9410-38BB7A502350}">
      <dsp:nvSpPr>
        <dsp:cNvPr id="0" name=""/>
        <dsp:cNvSpPr/>
      </dsp:nvSpPr>
      <dsp:spPr>
        <a:xfrm>
          <a:off x="0" y="795881"/>
          <a:ext cx="4492602" cy="623610"/>
        </a:xfrm>
        <a:prstGeom prst="roundRect">
          <a:avLst/>
        </a:prstGeom>
        <a:solidFill>
          <a:schemeClr val="accent2">
            <a:hueOff val="-1237445"/>
            <a:satOff val="404"/>
            <a:lumOff val="-36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Exit strategies – successful &amp; not so successful events</a:t>
          </a:r>
        </a:p>
      </dsp:txBody>
      <dsp:txXfrm>
        <a:off x="30442" y="826323"/>
        <a:ext cx="4431718" cy="562726"/>
      </dsp:txXfrm>
    </dsp:sp>
    <dsp:sp modelId="{04A0D0C0-7FA7-460B-9125-6BF9760FF4CA}">
      <dsp:nvSpPr>
        <dsp:cNvPr id="0" name=""/>
        <dsp:cNvSpPr/>
      </dsp:nvSpPr>
      <dsp:spPr>
        <a:xfrm>
          <a:off x="0" y="1465572"/>
          <a:ext cx="4492602" cy="623610"/>
        </a:xfrm>
        <a:prstGeom prst="roundRect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Workforce retention and succession planning</a:t>
          </a:r>
        </a:p>
      </dsp:txBody>
      <dsp:txXfrm>
        <a:off x="30442" y="1496014"/>
        <a:ext cx="4431718" cy="562726"/>
      </dsp:txXfrm>
    </dsp:sp>
    <dsp:sp modelId="{A8C637D7-AE5E-4D43-B238-64C5720F7DE4}">
      <dsp:nvSpPr>
        <dsp:cNvPr id="0" name=""/>
        <dsp:cNvSpPr/>
      </dsp:nvSpPr>
      <dsp:spPr>
        <a:xfrm>
          <a:off x="0" y="2135262"/>
          <a:ext cx="4492602" cy="623610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Maximization of value </a:t>
          </a:r>
        </a:p>
      </dsp:txBody>
      <dsp:txXfrm>
        <a:off x="30442" y="2165704"/>
        <a:ext cx="4431718" cy="562726"/>
      </dsp:txXfrm>
    </dsp:sp>
    <dsp:sp modelId="{D0E41AC4-00AF-486C-BB1A-1568E47C07BA}">
      <dsp:nvSpPr>
        <dsp:cNvPr id="0" name=""/>
        <dsp:cNvSpPr/>
      </dsp:nvSpPr>
      <dsp:spPr>
        <a:xfrm>
          <a:off x="0" y="2758872"/>
          <a:ext cx="4492602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4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Financial reporting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Tax strategies </a:t>
          </a:r>
        </a:p>
      </dsp:txBody>
      <dsp:txXfrm>
        <a:off x="0" y="2758872"/>
        <a:ext cx="4492602" cy="414000"/>
      </dsp:txXfrm>
    </dsp:sp>
    <dsp:sp modelId="{11BE0DE1-E7CA-4E1F-941F-208DB449020F}">
      <dsp:nvSpPr>
        <dsp:cNvPr id="0" name=""/>
        <dsp:cNvSpPr/>
      </dsp:nvSpPr>
      <dsp:spPr>
        <a:xfrm>
          <a:off x="0" y="3172872"/>
          <a:ext cx="4492602" cy="623610"/>
        </a:xfrm>
        <a:prstGeom prst="roundRect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Improving profitability with R&amp;D incentives</a:t>
          </a:r>
        </a:p>
      </dsp:txBody>
      <dsp:txXfrm>
        <a:off x="30442" y="3203314"/>
        <a:ext cx="4431718" cy="562726"/>
      </dsp:txXfrm>
    </dsp:sp>
    <dsp:sp modelId="{2C67B41B-78D8-49FD-806D-3E29636C52A3}">
      <dsp:nvSpPr>
        <dsp:cNvPr id="0" name=""/>
        <dsp:cNvSpPr/>
      </dsp:nvSpPr>
      <dsp:spPr>
        <a:xfrm>
          <a:off x="0" y="3842562"/>
          <a:ext cx="4492602" cy="623610"/>
        </a:xfrm>
        <a:prstGeom prst="roundRect">
          <a:avLst/>
        </a:prstGeom>
        <a:solidFill>
          <a:schemeClr val="accent2">
            <a:hueOff val="-6187223"/>
            <a:satOff val="2018"/>
            <a:lumOff val="-1798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importance of forecasting</a:t>
          </a:r>
        </a:p>
      </dsp:txBody>
      <dsp:txXfrm>
        <a:off x="30442" y="3873004"/>
        <a:ext cx="4431718" cy="562726"/>
      </dsp:txXfrm>
    </dsp:sp>
    <dsp:sp modelId="{27ABF1A3-9BEB-496F-A399-7569EAD6E2C0}">
      <dsp:nvSpPr>
        <dsp:cNvPr id="0" name=""/>
        <dsp:cNvSpPr/>
      </dsp:nvSpPr>
      <dsp:spPr>
        <a:xfrm>
          <a:off x="0" y="4512252"/>
          <a:ext cx="4492602" cy="62361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Tax considerations to increase return on sale</a:t>
          </a:r>
        </a:p>
      </dsp:txBody>
      <dsp:txXfrm>
        <a:off x="30442" y="4542694"/>
        <a:ext cx="4431718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40F023B-B77B-4BA8-9680-4D44ACAC630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8CA1975-EE04-4187-967F-FD3B972C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2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6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3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0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1956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0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6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0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3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5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B027280-6EDE-452C-B6A0-ED8695BCDE9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C328B06-9EF3-4A61-AAD3-859782C6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4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C770B0-ABD5-4DB4-AF0E-0E1D5A327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378" y="685800"/>
            <a:ext cx="6619243" cy="3846417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FFFFFF"/>
                </a:solidFill>
              </a:rPr>
              <a:t>Oct 2019 CCN Mtg: THE STATE OF ENTREPRENEURS IN THE PHILADELPHIA AREA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8F9542D-2E94-46D1-B146-BB9D49286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378" y="4191000"/>
            <a:ext cx="6619243" cy="187878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000" i="1" dirty="0">
                <a:solidFill>
                  <a:schemeClr val="tx2"/>
                </a:solidFill>
              </a:rPr>
              <a:t>PRESENTED BY: Robert B. Simpson CPA, MST &amp; Member of the Philadelphia chapter of “Entrepreneurs Organization (EO)”</a:t>
            </a:r>
            <a:endParaRPr lang="en-US" sz="1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000" i="1" dirty="0">
                <a:solidFill>
                  <a:schemeClr val="tx2"/>
                </a:solidFill>
              </a:rPr>
              <a:t>Managing Partner of Brinker Simpson and Co LLC</a:t>
            </a:r>
            <a:endParaRPr lang="en-US" sz="1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chemeClr val="tx2"/>
                </a:solidFill>
              </a:rPr>
              <a:t>DATE &amp; TIME</a:t>
            </a:r>
            <a:r>
              <a:rPr lang="en-US" sz="1000" dirty="0">
                <a:solidFill>
                  <a:schemeClr val="tx2"/>
                </a:solidFill>
              </a:rPr>
              <a:t>: Wednesday, Oct. 16th at The Cynwyd Club, </a:t>
            </a:r>
            <a:r>
              <a:rPr lang="en-US" sz="1000" dirty="0" err="1">
                <a:solidFill>
                  <a:schemeClr val="tx2"/>
                </a:solidFill>
              </a:rPr>
              <a:t>Bala</a:t>
            </a:r>
            <a:r>
              <a:rPr lang="en-US" sz="1000" dirty="0">
                <a:solidFill>
                  <a:schemeClr val="tx2"/>
                </a:solidFill>
              </a:rPr>
              <a:t> Cynwyd, PA</a:t>
            </a:r>
          </a:p>
          <a:p>
            <a:pPr algn="ctr"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</a:rPr>
              <a:t>Networking, 5:30 PM; Dinner, 6:30 PM; Talk and Business Session, 7:30 PM</a:t>
            </a: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7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AGENDA</a:t>
            </a:r>
          </a:p>
        </p:txBody>
      </p:sp>
      <p:graphicFrame>
        <p:nvGraphicFramePr>
          <p:cNvPr id="47" name="TextBox 3">
            <a:extLst>
              <a:ext uri="{FF2B5EF4-FFF2-40B4-BE49-F238E27FC236}">
                <a16:creationId xmlns:a16="http://schemas.microsoft.com/office/drawing/2014/main" id="{34F674CB-F11F-46ED-A0B4-DD4D579F9B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2638183"/>
              </p:ext>
            </p:extLst>
          </p:nvPr>
        </p:nvGraphicFramePr>
        <p:xfrm>
          <a:off x="946547" y="2013054"/>
          <a:ext cx="6582997" cy="4201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55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084A5-DAC3-4EF0-B768-F2004BF73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pPr lvl="0"/>
            <a:r>
              <a:rPr lang="en-US" sz="2600">
                <a:solidFill>
                  <a:srgbClr val="FFFFFF"/>
                </a:solidFill>
              </a:rPr>
              <a:t>OVERVIEW &amp; INTRO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A924FD9-EA46-4874-AB12-81B355E11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64960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98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084A5-DAC3-4EF0-B768-F2004BF73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pPr lvl="0"/>
            <a:r>
              <a:rPr lang="en-US" sz="2600">
                <a:solidFill>
                  <a:srgbClr val="FFFFFF"/>
                </a:solidFill>
              </a:rPr>
              <a:t>PLANNING FOR SUCCESS AS A STARTUP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D1E77A8D-194A-46A2-9E4E-027659411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230837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11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084A5-DAC3-4EF0-B768-F2004BF73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pPr lvl="0"/>
            <a:r>
              <a:rPr lang="en-US" sz="2900">
                <a:solidFill>
                  <a:srgbClr val="FFFFFF"/>
                </a:solidFill>
              </a:rPr>
              <a:t>FUNDING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87" name="Content Placeholder 2">
            <a:extLst>
              <a:ext uri="{FF2B5EF4-FFF2-40B4-BE49-F238E27FC236}">
                <a16:creationId xmlns:a16="http://schemas.microsoft.com/office/drawing/2014/main" id="{A8D98220-72D9-4FB4-A7E5-23255DB75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323003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37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E4DB-7692-4886-A7EC-73B7414E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r>
              <a:rPr lang="en-US" sz="2600">
                <a:solidFill>
                  <a:srgbClr val="FFFFFF"/>
                </a:solidFill>
              </a:rPr>
              <a:t>PLANNING THE EXIT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0285433B-5FCC-4D93-A16B-971EC7187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30109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88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298ECBA-3258-45DF-8FD4-7581736BC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3429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2BF453-BD82-4B90-9FE7-517031338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0"/>
            <a:ext cx="812673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E671C-7E89-4348-8E48-B57BEA7D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567" y="758952"/>
            <a:ext cx="2101646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100" b="1" dirty="0">
                <a:solidFill>
                  <a:srgbClr val="FFFFFF"/>
                </a:solidFill>
              </a:rPr>
              <a:t>Firm Relationships Build Success.  Partner With Us.</a:t>
            </a:r>
            <a:br>
              <a:rPr lang="en-US" sz="2100" b="1" i="1" dirty="0">
                <a:solidFill>
                  <a:srgbClr val="FFFFFF"/>
                </a:solidFill>
              </a:rPr>
            </a:br>
            <a:endParaRPr lang="en-US" sz="2100" dirty="0">
              <a:solidFill>
                <a:srgbClr val="FFFFFF"/>
              </a:solidFill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72366D3-9B5C-42E1-9906-77FF6BB55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212" y="0"/>
            <a:ext cx="567075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45D65C7A-46EA-4A2D-9EEB-5E37D0972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281" y="1589588"/>
            <a:ext cx="4962617" cy="367233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121F5E60-4E89-4B16-A245-12BD99359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7437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396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View</vt:lpstr>
      <vt:lpstr>Oct 2019 CCN Mtg: THE STATE OF ENTREPRENEURS IN THE PHILADELPHIA AREA  </vt:lpstr>
      <vt:lpstr>AGENDA</vt:lpstr>
      <vt:lpstr>OVERVIEW &amp; INTRO</vt:lpstr>
      <vt:lpstr>PLANNING FOR SUCCESS AS A STARTUP</vt:lpstr>
      <vt:lpstr>FUNDING</vt:lpstr>
      <vt:lpstr>PLANNING THE EXIT</vt:lpstr>
      <vt:lpstr>Firm Relationships Build Success.  Partner With Us.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 2019 CCN Mtg: THE STATE OF ENTREPRENEURS IN THE PHILADELPHIA AREA  </dc:title>
  <dc:creator>Kristen McCabe</dc:creator>
  <cp:lastModifiedBy>Kristen McCabe</cp:lastModifiedBy>
  <cp:revision>3</cp:revision>
  <dcterms:created xsi:type="dcterms:W3CDTF">2019-10-10T15:54:36Z</dcterms:created>
  <dcterms:modified xsi:type="dcterms:W3CDTF">2019-10-11T13:02:47Z</dcterms:modified>
</cp:coreProperties>
</file>